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71218"/>
        </a:fontRef>
        <a:srgbClr val="071218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7EA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BD9F5"/>
          </a:solidFill>
        </a:fill>
      </a:tcStyle>
    </a:wholeTbl>
    <a:band2H>
      <a:tcTxStyle/>
      <a:tcStyle>
        <a:tcBdr/>
        <a:fill>
          <a:solidFill>
            <a:srgbClr val="E7EDFA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2E5FB"/>
          </a:solidFill>
        </a:fill>
      </a:tcStyle>
    </a:wholeTbl>
    <a:band2H>
      <a:tcTxStyle/>
      <a:tcStyle>
        <a:tcBdr/>
        <a:fill>
          <a:solidFill>
            <a:srgbClr val="EAF2FD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9" d="100"/>
          <a:sy n="149" d="100"/>
        </p:scale>
        <p:origin x="-344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2" name="Shape 35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330111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flipV="1">
            <a:off x="399802" y="562063"/>
            <a:ext cx="8318132" cy="1"/>
          </a:xfrm>
          <a:prstGeom prst="line">
            <a:avLst/>
          </a:prstGeom>
          <a:ln>
            <a:solidFill>
              <a:srgbClr val="E0E0E0"/>
            </a:solidFill>
            <a:bevel/>
          </a:ln>
        </p:spPr>
        <p:txBody>
          <a:bodyPr lIns="45719" rIns="45719"/>
          <a:lstStyle/>
          <a:p>
            <a:pPr>
              <a:defRPr sz="1600"/>
            </a:pPr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685800" y="1383507"/>
            <a:ext cx="7772400" cy="1531143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rgbClr val="29303A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sz="half" idx="1"/>
          </p:nvPr>
        </p:nvSpPr>
        <p:spPr>
          <a:xfrm>
            <a:off x="1371600" y="2660650"/>
            <a:ext cx="6400800" cy="222885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</a:defRPr>
            </a:lvl1pPr>
            <a:lvl2pPr marL="0" indent="457200" algn="ctr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</a:defRPr>
            </a:lvl2pPr>
            <a:lvl3pPr marL="0" indent="914400" algn="ctr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</a:defRPr>
            </a:lvl3pPr>
            <a:lvl4pPr marL="0" indent="1371600" algn="ctr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</a:defRPr>
            </a:lvl4pPr>
            <a:lvl5pPr marL="0" indent="1828800" algn="ctr">
              <a:spcBef>
                <a:spcPts val="600"/>
              </a:spcBef>
              <a:buSzTx/>
              <a:buFontTx/>
              <a:buNone/>
              <a:defRPr sz="280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xfrm>
            <a:off x="6553200" y="4736589"/>
            <a:ext cx="2133600" cy="24830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6" name="Shape 36"/>
          <p:cNvSpPr/>
          <p:nvPr/>
        </p:nvSpPr>
        <p:spPr>
          <a:xfrm>
            <a:off x="301037" y="498590"/>
            <a:ext cx="8541926" cy="33866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7" name="comexplorer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89719" y="111732"/>
            <a:ext cx="1118576" cy="3386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ullScreen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4" name="Group 314"/>
          <p:cNvGrpSpPr/>
          <p:nvPr/>
        </p:nvGrpSpPr>
        <p:grpSpPr>
          <a:xfrm>
            <a:off x="8200073" y="190332"/>
            <a:ext cx="393655" cy="253482"/>
            <a:chOff x="0" y="0"/>
            <a:chExt cx="393653" cy="253480"/>
          </a:xfrm>
        </p:grpSpPr>
        <p:sp>
          <p:nvSpPr>
            <p:cNvPr id="307" name="Shape 307"/>
            <p:cNvSpPr/>
            <p:nvPr/>
          </p:nvSpPr>
          <p:spPr>
            <a:xfrm flipH="1">
              <a:off x="391580" y="0"/>
              <a:ext cx="1" cy="253480"/>
            </a:xfrm>
            <a:prstGeom prst="line">
              <a:avLst/>
            </a:prstGeom>
            <a:noFill/>
            <a:ln w="19050" cap="flat">
              <a:solidFill>
                <a:schemeClr val="accent1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194983" y="22476"/>
              <a:ext cx="196598" cy="231004"/>
            </a:xfrm>
            <a:prstGeom prst="line">
              <a:avLst/>
            </a:prstGeom>
            <a:noFill/>
            <a:ln w="19050" cap="flat">
              <a:solidFill>
                <a:schemeClr val="accent1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 flipH="1">
              <a:off x="6718" y="22476"/>
              <a:ext cx="192432" cy="231004"/>
            </a:xfrm>
            <a:prstGeom prst="line">
              <a:avLst/>
            </a:prstGeom>
            <a:noFill/>
            <a:ln w="19050" cap="flat">
              <a:solidFill>
                <a:schemeClr val="accent1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 flipH="1">
              <a:off x="6718" y="0"/>
              <a:ext cx="1" cy="253480"/>
            </a:xfrm>
            <a:prstGeom prst="line">
              <a:avLst/>
            </a:prstGeom>
            <a:noFill/>
            <a:ln w="19050" cap="flat">
              <a:solidFill>
                <a:schemeClr val="accent1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 flipH="1" flipV="1">
              <a:off x="-1" y="253479"/>
              <a:ext cx="393655" cy="1"/>
            </a:xfrm>
            <a:prstGeom prst="line">
              <a:avLst/>
            </a:prstGeom>
            <a:noFill/>
            <a:ln w="19050" cap="flat">
              <a:solidFill>
                <a:schemeClr val="accent1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 flipH="1">
              <a:off x="199149" y="0"/>
              <a:ext cx="192432" cy="231003"/>
            </a:xfrm>
            <a:prstGeom prst="line">
              <a:avLst/>
            </a:prstGeom>
            <a:noFill/>
            <a:ln w="19050" cap="flat">
              <a:solidFill>
                <a:schemeClr val="accent1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6718" y="-1"/>
              <a:ext cx="194546" cy="232938"/>
            </a:xfrm>
            <a:prstGeom prst="line">
              <a:avLst/>
            </a:prstGeom>
            <a:noFill/>
            <a:ln w="19050" cap="flat">
              <a:solidFill>
                <a:schemeClr val="accent1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</p:grpSp>
      <p:sp>
        <p:nvSpPr>
          <p:cNvPr id="315" name="Shape 315"/>
          <p:cNvSpPr/>
          <p:nvPr/>
        </p:nvSpPr>
        <p:spPr>
          <a:xfrm>
            <a:off x="457200" y="4732472"/>
            <a:ext cx="213360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1200">
                <a:solidFill>
                  <a:srgbClr val="888888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900">
                <a:latin typeface="Calibri Light"/>
                <a:ea typeface="Calibri Light"/>
                <a:cs typeface="Calibri Light"/>
                <a:sym typeface="Calibri Light"/>
              </a:rPr>
              <a:t>Ⓒ</a:t>
            </a:r>
            <a:r>
              <a:rPr>
                <a:latin typeface="Calibri Light"/>
                <a:ea typeface="Calibri Light"/>
                <a:cs typeface="Calibri Light"/>
                <a:sym typeface="Calibri Light"/>
              </a:rPr>
              <a:t> comexplorer</a:t>
            </a:r>
          </a:p>
        </p:txBody>
      </p:sp>
      <p:grpSp>
        <p:nvGrpSpPr>
          <p:cNvPr id="324" name="Group 324"/>
          <p:cNvGrpSpPr/>
          <p:nvPr/>
        </p:nvGrpSpPr>
        <p:grpSpPr>
          <a:xfrm>
            <a:off x="4257730" y="4720364"/>
            <a:ext cx="628541" cy="280757"/>
            <a:chOff x="0" y="0"/>
            <a:chExt cx="628540" cy="280755"/>
          </a:xfrm>
        </p:grpSpPr>
        <p:sp>
          <p:nvSpPr>
            <p:cNvPr id="316" name="Shape 316"/>
            <p:cNvSpPr/>
            <p:nvPr/>
          </p:nvSpPr>
          <p:spPr>
            <a:xfrm>
              <a:off x="-1" y="-1"/>
              <a:ext cx="276849" cy="276849"/>
            </a:xfrm>
            <a:prstGeom prst="ellipse">
              <a:avLst/>
            </a:prstGeom>
            <a:noFill/>
            <a:ln w="9525" cap="flat">
              <a:solidFill>
                <a:srgbClr val="D9D9D9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351692" y="3907"/>
              <a:ext cx="276849" cy="276849"/>
            </a:xfrm>
            <a:prstGeom prst="ellipse">
              <a:avLst/>
            </a:prstGeom>
            <a:noFill/>
            <a:ln w="9525" cap="flat">
              <a:solidFill>
                <a:srgbClr val="D9D9D9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320" name="Group 320"/>
            <p:cNvGrpSpPr/>
            <p:nvPr/>
          </p:nvGrpSpPr>
          <p:grpSpPr>
            <a:xfrm>
              <a:off x="109386" y="104965"/>
              <a:ext cx="45720" cy="73400"/>
              <a:chOff x="0" y="1"/>
              <a:chExt cx="45718" cy="73399"/>
            </a:xfrm>
          </p:grpSpPr>
          <p:sp>
            <p:nvSpPr>
              <p:cNvPr id="318" name="Shape 318"/>
              <p:cNvSpPr/>
              <p:nvPr/>
            </p:nvSpPr>
            <p:spPr>
              <a:xfrm flipV="1">
                <a:off x="0" y="1"/>
                <a:ext cx="45719" cy="38909"/>
              </a:xfrm>
              <a:prstGeom prst="line">
                <a:avLst/>
              </a:prstGeom>
              <a:noFill/>
              <a:ln w="9525" cap="flat">
                <a:solidFill>
                  <a:srgbClr val="80808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600"/>
                </a:pPr>
                <a:endParaRPr/>
              </a:p>
            </p:txBody>
          </p:sp>
          <p:sp>
            <p:nvSpPr>
              <p:cNvPr id="319" name="Shape 319"/>
              <p:cNvSpPr/>
              <p:nvPr/>
            </p:nvSpPr>
            <p:spPr>
              <a:xfrm>
                <a:off x="-1" y="35317"/>
                <a:ext cx="45719" cy="38084"/>
              </a:xfrm>
              <a:prstGeom prst="line">
                <a:avLst/>
              </a:prstGeom>
              <a:noFill/>
              <a:ln w="9525" cap="flat">
                <a:solidFill>
                  <a:srgbClr val="80808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600"/>
                </a:pPr>
                <a:endParaRPr/>
              </a:p>
            </p:txBody>
          </p:sp>
        </p:grpSp>
        <p:grpSp>
          <p:nvGrpSpPr>
            <p:cNvPr id="323" name="Group 323"/>
            <p:cNvGrpSpPr/>
            <p:nvPr/>
          </p:nvGrpSpPr>
          <p:grpSpPr>
            <a:xfrm>
              <a:off x="471163" y="102635"/>
              <a:ext cx="45719" cy="73400"/>
              <a:chOff x="0" y="0"/>
              <a:chExt cx="45718" cy="73399"/>
            </a:xfrm>
          </p:grpSpPr>
          <p:sp>
            <p:nvSpPr>
              <p:cNvPr id="321" name="Shape 321"/>
              <p:cNvSpPr/>
              <p:nvPr/>
            </p:nvSpPr>
            <p:spPr>
              <a:xfrm flipH="1">
                <a:off x="0" y="34491"/>
                <a:ext cx="45719" cy="38909"/>
              </a:xfrm>
              <a:prstGeom prst="line">
                <a:avLst/>
              </a:prstGeom>
              <a:noFill/>
              <a:ln w="9525" cap="flat">
                <a:solidFill>
                  <a:srgbClr val="80808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600"/>
                </a:pPr>
                <a:endParaRPr/>
              </a:p>
            </p:txBody>
          </p:sp>
          <p:sp>
            <p:nvSpPr>
              <p:cNvPr id="322" name="Shape 322"/>
              <p:cNvSpPr/>
              <p:nvPr/>
            </p:nvSpPr>
            <p:spPr>
              <a:xfrm flipH="1" flipV="1">
                <a:off x="1" y="0"/>
                <a:ext cx="45718" cy="38083"/>
              </a:xfrm>
              <a:prstGeom prst="line">
                <a:avLst/>
              </a:prstGeom>
              <a:noFill/>
              <a:ln w="9525" cap="flat">
                <a:solidFill>
                  <a:srgbClr val="80808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600"/>
                </a:pPr>
                <a:endParaRPr/>
              </a:p>
            </p:txBody>
          </p:sp>
        </p:grpSp>
      </p:grpSp>
      <p:sp>
        <p:nvSpPr>
          <p:cNvPr id="325" name="Shape 325"/>
          <p:cNvSpPr/>
          <p:nvPr/>
        </p:nvSpPr>
        <p:spPr>
          <a:xfrm flipH="1" flipV="1">
            <a:off x="399802" y="562063"/>
            <a:ext cx="8318132" cy="1"/>
          </a:xfrm>
          <a:prstGeom prst="line">
            <a:avLst/>
          </a:prstGeom>
          <a:ln>
            <a:solidFill>
              <a:srgbClr val="E0E0E0"/>
            </a:solidFill>
            <a:bevel/>
          </a:ln>
        </p:spPr>
        <p:txBody>
          <a:bodyPr lIns="45719" rIns="45719"/>
          <a:lstStyle/>
          <a:p>
            <a:pPr>
              <a:defRPr sz="1600"/>
            </a:pPr>
            <a:endParaRPr/>
          </a:p>
        </p:txBody>
      </p:sp>
      <p:pic>
        <p:nvPicPr>
          <p:cNvPr id="326" name="image1.png" descr="logo_comexplorer.png"/>
          <p:cNvPicPr>
            <a:picLocks noChangeAspect="1"/>
          </p:cNvPicPr>
          <p:nvPr/>
        </p:nvPicPr>
        <p:blipFill>
          <a:blip r:embed="rId2">
            <a:extLst/>
          </a:blip>
          <a:srcRect b="9117"/>
          <a:stretch>
            <a:fillRect/>
          </a:stretch>
        </p:blipFill>
        <p:spPr>
          <a:xfrm>
            <a:off x="7436815" y="80052"/>
            <a:ext cx="1373483" cy="427241"/>
          </a:xfrm>
          <a:prstGeom prst="rect">
            <a:avLst/>
          </a:prstGeom>
          <a:ln w="12700">
            <a:miter lim="400000"/>
          </a:ln>
        </p:spPr>
      </p:pic>
      <p:sp>
        <p:nvSpPr>
          <p:cNvPr id="327" name="Shape 32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8" name="Shape 3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/>
          <p:nvPr/>
        </p:nvSpPr>
        <p:spPr>
          <a:xfrm flipH="1" flipV="1">
            <a:off x="399802" y="562063"/>
            <a:ext cx="8318132" cy="1"/>
          </a:xfrm>
          <a:prstGeom prst="line">
            <a:avLst/>
          </a:prstGeom>
          <a:ln>
            <a:solidFill>
              <a:srgbClr val="E0E0E0"/>
            </a:solidFill>
            <a:bevel/>
          </a:ln>
        </p:spPr>
        <p:txBody>
          <a:bodyPr lIns="45719" rIns="45719"/>
          <a:lstStyle/>
          <a:p>
            <a:pPr>
              <a:defRPr sz="1600"/>
            </a:pPr>
            <a:endParaRPr/>
          </a:p>
        </p:txBody>
      </p:sp>
      <p:sp>
        <p:nvSpPr>
          <p:cNvPr id="336" name="Shape 336"/>
          <p:cNvSpPr>
            <a:spLocks noGrp="1"/>
          </p:cNvSpPr>
          <p:nvPr>
            <p:ph type="title"/>
          </p:nvPr>
        </p:nvSpPr>
        <p:spPr>
          <a:xfrm>
            <a:off x="447793" y="0"/>
            <a:ext cx="6096001" cy="617532"/>
          </a:xfrm>
          <a:prstGeom prst="rect">
            <a:avLst/>
          </a:prstGeom>
        </p:spPr>
        <p:txBody>
          <a:bodyPr/>
          <a:lstStyle>
            <a:lvl1pPr>
              <a:defRPr cap="all">
                <a:solidFill>
                  <a:srgbClr val="29303A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337" name="Shape 337"/>
          <p:cNvSpPr>
            <a:spLocks noGrp="1"/>
          </p:cNvSpPr>
          <p:nvPr>
            <p:ph type="sldNum" sz="quarter" idx="2"/>
          </p:nvPr>
        </p:nvSpPr>
        <p:spPr>
          <a:xfrm>
            <a:off x="6553200" y="4736589"/>
            <a:ext cx="2133600" cy="24830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338" name="comexplorer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89719" y="111732"/>
            <a:ext cx="1118576" cy="3386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>
            <a:spLocks noGrp="1"/>
          </p:cNvSpPr>
          <p:nvPr>
            <p:ph type="sldNum" sz="quarter" idx="2"/>
          </p:nvPr>
        </p:nvSpPr>
        <p:spPr>
          <a:xfrm>
            <a:off x="6553200" y="4769980"/>
            <a:ext cx="2133600" cy="269201"/>
          </a:xfrm>
          <a:prstGeom prst="rect">
            <a:avLst/>
          </a:prstGeom>
        </p:spPr>
        <p:txBody>
          <a:bodyPr lIns="45699" tIns="45699" rIns="45699" bIns="45699"/>
          <a:lstStyle>
            <a:lvl1pPr defTabSz="914400">
              <a:defRPr>
                <a:solidFill>
                  <a:srgbClr val="898989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 flipH="1" flipV="1">
            <a:off x="399802" y="562063"/>
            <a:ext cx="8318132" cy="1"/>
          </a:xfrm>
          <a:prstGeom prst="line">
            <a:avLst/>
          </a:prstGeom>
          <a:ln>
            <a:solidFill>
              <a:srgbClr val="E0E0E0"/>
            </a:solidFill>
            <a:bevel/>
          </a:ln>
        </p:spPr>
        <p:txBody>
          <a:bodyPr lIns="45719" rIns="45719"/>
          <a:lstStyle/>
          <a:p>
            <a:pPr>
              <a:defRPr sz="1600"/>
            </a:pPr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457200" y="1040232"/>
            <a:ext cx="8229600" cy="410326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C4653"/>
                </a:solidFill>
              </a:defRPr>
            </a:lvl1pPr>
            <a:lvl2pPr>
              <a:defRPr>
                <a:solidFill>
                  <a:srgbClr val="3C4653"/>
                </a:solidFill>
              </a:defRPr>
            </a:lvl2pPr>
            <a:lvl3pPr>
              <a:defRPr>
                <a:solidFill>
                  <a:srgbClr val="3C4653"/>
                </a:solidFill>
              </a:defRPr>
            </a:lvl3pPr>
            <a:lvl4pPr>
              <a:defRPr>
                <a:solidFill>
                  <a:srgbClr val="3C4653"/>
                </a:solidFill>
              </a:defRPr>
            </a:lvl4pPr>
            <a:lvl5pPr>
              <a:defRPr>
                <a:solidFill>
                  <a:srgbClr val="3C4653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xfrm>
            <a:off x="6553200" y="4736589"/>
            <a:ext cx="2133600" cy="24830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7" name="comexplorer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89719" y="111732"/>
            <a:ext cx="1118576" cy="338667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Shape 48"/>
          <p:cNvSpPr>
            <a:spLocks noGrp="1"/>
          </p:cNvSpPr>
          <p:nvPr>
            <p:ph type="body" sz="quarter" idx="13"/>
          </p:nvPr>
        </p:nvSpPr>
        <p:spPr>
          <a:xfrm>
            <a:off x="447793" y="0"/>
            <a:ext cx="6096001" cy="617532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SzTx/>
              <a:buFontTx/>
              <a:buNone/>
              <a:defRPr sz="1400" cap="all">
                <a:solidFill>
                  <a:srgbClr val="29303A"/>
                </a:solidFill>
                <a:latin typeface="Raleway Bold"/>
                <a:ea typeface="Raleway Bold"/>
                <a:cs typeface="Raleway Bold"/>
                <a:sym typeface="Raleway Bold"/>
              </a:defRPr>
            </a:lvl1pPr>
          </a:lstStyle>
          <a:p>
            <a:r>
              <a:t>Texte du titre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flipH="1" flipV="1">
            <a:off x="399802" y="562063"/>
            <a:ext cx="8318132" cy="1"/>
          </a:xfrm>
          <a:prstGeom prst="line">
            <a:avLst/>
          </a:prstGeom>
          <a:ln>
            <a:solidFill>
              <a:srgbClr val="E0E0E0"/>
            </a:solidFill>
            <a:bevel/>
          </a:ln>
        </p:spPr>
        <p:txBody>
          <a:bodyPr lIns="45719" rIns="45719"/>
          <a:lstStyle/>
          <a:p>
            <a:pPr>
              <a:defRPr sz="1600"/>
            </a:pPr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447793" y="0"/>
            <a:ext cx="6096001" cy="617532"/>
          </a:xfrm>
          <a:prstGeom prst="rect">
            <a:avLst/>
          </a:prstGeom>
        </p:spPr>
        <p:txBody>
          <a:bodyPr/>
          <a:lstStyle>
            <a:lvl1pPr>
              <a:defRPr cap="all">
                <a:solidFill>
                  <a:srgbClr val="29303A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xfrm>
            <a:off x="6553200" y="4736589"/>
            <a:ext cx="2133600" cy="24830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58" name="comexplorer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89719" y="111732"/>
            <a:ext cx="1118576" cy="3386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 flipV="1">
            <a:off x="399802" y="562063"/>
            <a:ext cx="8318132" cy="1"/>
          </a:xfrm>
          <a:prstGeom prst="line">
            <a:avLst/>
          </a:prstGeom>
          <a:ln>
            <a:solidFill>
              <a:srgbClr val="E0E0E0"/>
            </a:solidFill>
            <a:bevel/>
          </a:ln>
        </p:spPr>
        <p:txBody>
          <a:bodyPr lIns="45719" rIns="45719"/>
          <a:lstStyle/>
          <a:p>
            <a:pPr>
              <a:defRPr sz="1600"/>
            </a:pPr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xfrm>
            <a:off x="6553200" y="4736589"/>
            <a:ext cx="2133600" cy="24830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7" name="comexplorer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89719" y="111732"/>
            <a:ext cx="1118576" cy="338667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Shape 68"/>
          <p:cNvSpPr/>
          <p:nvPr/>
        </p:nvSpPr>
        <p:spPr>
          <a:xfrm>
            <a:off x="447793" y="0"/>
            <a:ext cx="6096001" cy="617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sz="1400" cap="all">
                <a:solidFill>
                  <a:srgbClr val="29303A"/>
                </a:solidFill>
                <a:latin typeface="Raleway Bold"/>
                <a:ea typeface="Raleway Bold"/>
                <a:cs typeface="Raleway Bold"/>
                <a:sym typeface="Raleway Bold"/>
              </a:defRPr>
            </a:lvl1pPr>
          </a:lstStyle>
          <a:p>
            <a:r>
              <a:t>Texte du titre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 flipH="1" flipV="1">
            <a:off x="399802" y="562063"/>
            <a:ext cx="8318132" cy="1"/>
          </a:xfrm>
          <a:prstGeom prst="line">
            <a:avLst/>
          </a:prstGeom>
          <a:ln>
            <a:solidFill>
              <a:srgbClr val="E0E0E0"/>
            </a:solidFill>
            <a:bevel/>
          </a:ln>
        </p:spPr>
        <p:txBody>
          <a:bodyPr lIns="45719" rIns="45719"/>
          <a:lstStyle/>
          <a:p>
            <a:pPr>
              <a:defRPr sz="1600"/>
            </a:pPr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half" idx="1"/>
          </p:nvPr>
        </p:nvSpPr>
        <p:spPr>
          <a:xfrm>
            <a:off x="457200" y="1012010"/>
            <a:ext cx="4038600" cy="4131490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1800">
                <a:solidFill>
                  <a:srgbClr val="3B4553"/>
                </a:solidFill>
              </a:defRPr>
            </a:lvl1pPr>
            <a:lvl2pPr marL="778668" indent="-321468">
              <a:spcBef>
                <a:spcPts val="400"/>
              </a:spcBef>
              <a:defRPr sz="1800">
                <a:solidFill>
                  <a:srgbClr val="3B4553"/>
                </a:solidFill>
              </a:defRPr>
            </a:lvl2pPr>
            <a:lvl3pPr marL="1208314" indent="-293914">
              <a:spcBef>
                <a:spcPts val="400"/>
              </a:spcBef>
              <a:defRPr sz="1800">
                <a:solidFill>
                  <a:srgbClr val="3B4553"/>
                </a:solidFill>
              </a:defRPr>
            </a:lvl3pPr>
            <a:lvl4pPr>
              <a:spcBef>
                <a:spcPts val="400"/>
              </a:spcBef>
              <a:defRPr sz="1800">
                <a:solidFill>
                  <a:srgbClr val="3B4553"/>
                </a:solidFill>
              </a:defRPr>
            </a:lvl4pPr>
            <a:lvl5pPr>
              <a:spcBef>
                <a:spcPts val="400"/>
              </a:spcBef>
              <a:defRPr sz="1800">
                <a:solidFill>
                  <a:srgbClr val="3B4553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7" name="Shape 77"/>
          <p:cNvSpPr>
            <a:spLocks noGrp="1"/>
          </p:cNvSpPr>
          <p:nvPr>
            <p:ph type="sldNum" sz="quarter" idx="2"/>
          </p:nvPr>
        </p:nvSpPr>
        <p:spPr>
          <a:xfrm>
            <a:off x="6553200" y="4736589"/>
            <a:ext cx="2133600" cy="24830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8" name="comexplorer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89719" y="111732"/>
            <a:ext cx="1118576" cy="338667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hape 79"/>
          <p:cNvSpPr/>
          <p:nvPr/>
        </p:nvSpPr>
        <p:spPr>
          <a:xfrm>
            <a:off x="447793" y="0"/>
            <a:ext cx="6096001" cy="617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sz="1400" cap="all">
                <a:solidFill>
                  <a:srgbClr val="29303A"/>
                </a:solidFill>
                <a:latin typeface="Raleway Bold"/>
                <a:ea typeface="Raleway Bold"/>
                <a:cs typeface="Raleway Bold"/>
                <a:sym typeface="Raleway Bold"/>
              </a:defRPr>
            </a:lvl1pPr>
          </a:lstStyle>
          <a:p>
            <a:r>
              <a:t>Texte du titre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body" sz="quarter" idx="1"/>
          </p:nvPr>
        </p:nvSpPr>
        <p:spPr>
          <a:xfrm>
            <a:off x="457200" y="546190"/>
            <a:ext cx="4040188" cy="934456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1800">
                <a:solidFill>
                  <a:srgbClr val="3B4553"/>
                </a:solidFill>
                <a:latin typeface="Raleway Bold"/>
                <a:ea typeface="Raleway Bold"/>
                <a:cs typeface="Raleway Bold"/>
                <a:sym typeface="Raleway Bold"/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1800">
                <a:solidFill>
                  <a:srgbClr val="3B4553"/>
                </a:solidFill>
                <a:latin typeface="Raleway Bold"/>
                <a:ea typeface="Raleway Bold"/>
                <a:cs typeface="Raleway Bold"/>
                <a:sym typeface="Raleway Bold"/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1800">
                <a:solidFill>
                  <a:srgbClr val="3B4553"/>
                </a:solidFill>
                <a:latin typeface="Raleway Bold"/>
                <a:ea typeface="Raleway Bold"/>
                <a:cs typeface="Raleway Bold"/>
                <a:sym typeface="Raleway Bold"/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1800">
                <a:solidFill>
                  <a:srgbClr val="3B4553"/>
                </a:solidFill>
                <a:latin typeface="Raleway Bold"/>
                <a:ea typeface="Raleway Bold"/>
                <a:cs typeface="Raleway Bold"/>
                <a:sym typeface="Raleway Bold"/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1800">
                <a:solidFill>
                  <a:srgbClr val="3B4553"/>
                </a:solidFill>
                <a:latin typeface="Raleway Bold"/>
                <a:ea typeface="Raleway Bold"/>
                <a:cs typeface="Raleway Bold"/>
                <a:sym typeface="Raleway Bold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7" name="Shape 87"/>
          <p:cNvSpPr>
            <a:spLocks noGrp="1"/>
          </p:cNvSpPr>
          <p:nvPr>
            <p:ph type="sldNum" sz="quarter" idx="2"/>
          </p:nvPr>
        </p:nvSpPr>
        <p:spPr>
          <a:xfrm>
            <a:off x="6553200" y="4732472"/>
            <a:ext cx="2133600" cy="256541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88" name="comexplorer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89719" y="111732"/>
            <a:ext cx="1118576" cy="338667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Shape 89"/>
          <p:cNvSpPr/>
          <p:nvPr/>
        </p:nvSpPr>
        <p:spPr>
          <a:xfrm flipH="1" flipV="1">
            <a:off x="399802" y="562063"/>
            <a:ext cx="8318132" cy="1"/>
          </a:xfrm>
          <a:prstGeom prst="line">
            <a:avLst/>
          </a:prstGeom>
          <a:ln>
            <a:solidFill>
              <a:srgbClr val="E0E0E0"/>
            </a:solidFill>
            <a:bevel/>
          </a:ln>
        </p:spPr>
        <p:txBody>
          <a:bodyPr lIns="45719" rIns="45719"/>
          <a:lstStyle/>
          <a:p>
            <a:pPr>
              <a:defRPr sz="1600"/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447793" y="0"/>
            <a:ext cx="6096001" cy="617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sz="1400">
                <a:solidFill>
                  <a:srgbClr val="29303A"/>
                </a:solidFill>
                <a:latin typeface="Raleway Bold"/>
                <a:ea typeface="Raleway Bold"/>
                <a:cs typeface="Raleway Bold"/>
                <a:sym typeface="Raleway Bold"/>
              </a:defRPr>
            </a:lvl1pPr>
          </a:lstStyle>
          <a:p>
            <a:r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withou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457200" y="4732472"/>
            <a:ext cx="213360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1200">
                <a:solidFill>
                  <a:srgbClr val="888888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900">
                <a:latin typeface="Calibri Light"/>
                <a:ea typeface="Calibri Light"/>
                <a:cs typeface="Calibri Light"/>
                <a:sym typeface="Calibri Light"/>
              </a:rPr>
              <a:t>Ⓒ</a:t>
            </a:r>
            <a:r>
              <a:rPr>
                <a:latin typeface="Calibri Light"/>
                <a:ea typeface="Calibri Light"/>
                <a:cs typeface="Calibri Light"/>
                <a:sym typeface="Calibri Light"/>
              </a:rPr>
              <a:t> comexplorer</a:t>
            </a:r>
          </a:p>
        </p:txBody>
      </p:sp>
      <p:grpSp>
        <p:nvGrpSpPr>
          <p:cNvPr id="106" name="Group 106"/>
          <p:cNvGrpSpPr/>
          <p:nvPr/>
        </p:nvGrpSpPr>
        <p:grpSpPr>
          <a:xfrm>
            <a:off x="4257730" y="4720364"/>
            <a:ext cx="628541" cy="280757"/>
            <a:chOff x="0" y="0"/>
            <a:chExt cx="628540" cy="280755"/>
          </a:xfrm>
        </p:grpSpPr>
        <p:sp>
          <p:nvSpPr>
            <p:cNvPr id="98" name="Shape 98"/>
            <p:cNvSpPr/>
            <p:nvPr/>
          </p:nvSpPr>
          <p:spPr>
            <a:xfrm>
              <a:off x="-1" y="-1"/>
              <a:ext cx="276849" cy="276849"/>
            </a:xfrm>
            <a:prstGeom prst="ellipse">
              <a:avLst/>
            </a:prstGeom>
            <a:noFill/>
            <a:ln w="9525" cap="flat">
              <a:solidFill>
                <a:srgbClr val="D9D9D9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351692" y="3907"/>
              <a:ext cx="276849" cy="276849"/>
            </a:xfrm>
            <a:prstGeom prst="ellipse">
              <a:avLst/>
            </a:prstGeom>
            <a:noFill/>
            <a:ln w="9525" cap="flat">
              <a:solidFill>
                <a:srgbClr val="D9D9D9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02" name="Group 102"/>
            <p:cNvGrpSpPr/>
            <p:nvPr/>
          </p:nvGrpSpPr>
          <p:grpSpPr>
            <a:xfrm>
              <a:off x="109386" y="104965"/>
              <a:ext cx="45720" cy="73400"/>
              <a:chOff x="0" y="1"/>
              <a:chExt cx="45718" cy="73399"/>
            </a:xfrm>
          </p:grpSpPr>
          <p:sp>
            <p:nvSpPr>
              <p:cNvPr id="100" name="Shape 100"/>
              <p:cNvSpPr/>
              <p:nvPr/>
            </p:nvSpPr>
            <p:spPr>
              <a:xfrm flipV="1">
                <a:off x="0" y="1"/>
                <a:ext cx="45719" cy="38909"/>
              </a:xfrm>
              <a:prstGeom prst="line">
                <a:avLst/>
              </a:prstGeom>
              <a:noFill/>
              <a:ln w="9525" cap="flat">
                <a:solidFill>
                  <a:srgbClr val="80808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600"/>
                </a:pPr>
                <a:endParaRPr/>
              </a:p>
            </p:txBody>
          </p:sp>
          <p:sp>
            <p:nvSpPr>
              <p:cNvPr id="101" name="Shape 101"/>
              <p:cNvSpPr/>
              <p:nvPr/>
            </p:nvSpPr>
            <p:spPr>
              <a:xfrm>
                <a:off x="-1" y="35317"/>
                <a:ext cx="45719" cy="38084"/>
              </a:xfrm>
              <a:prstGeom prst="line">
                <a:avLst/>
              </a:prstGeom>
              <a:noFill/>
              <a:ln w="9525" cap="flat">
                <a:solidFill>
                  <a:srgbClr val="80808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600"/>
                </a:pPr>
                <a:endParaRPr/>
              </a:p>
            </p:txBody>
          </p:sp>
        </p:grpSp>
        <p:grpSp>
          <p:nvGrpSpPr>
            <p:cNvPr id="105" name="Group 105"/>
            <p:cNvGrpSpPr/>
            <p:nvPr/>
          </p:nvGrpSpPr>
          <p:grpSpPr>
            <a:xfrm>
              <a:off x="471163" y="102635"/>
              <a:ext cx="45719" cy="73400"/>
              <a:chOff x="0" y="0"/>
              <a:chExt cx="45718" cy="73399"/>
            </a:xfrm>
          </p:grpSpPr>
          <p:sp>
            <p:nvSpPr>
              <p:cNvPr id="103" name="Shape 103"/>
              <p:cNvSpPr/>
              <p:nvPr/>
            </p:nvSpPr>
            <p:spPr>
              <a:xfrm flipH="1">
                <a:off x="0" y="34491"/>
                <a:ext cx="45719" cy="38909"/>
              </a:xfrm>
              <a:prstGeom prst="line">
                <a:avLst/>
              </a:prstGeom>
              <a:noFill/>
              <a:ln w="9525" cap="flat">
                <a:solidFill>
                  <a:srgbClr val="80808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600"/>
                </a:pPr>
                <a:endParaRPr/>
              </a:p>
            </p:txBody>
          </p:sp>
          <p:sp>
            <p:nvSpPr>
              <p:cNvPr id="104" name="Shape 104"/>
              <p:cNvSpPr/>
              <p:nvPr/>
            </p:nvSpPr>
            <p:spPr>
              <a:xfrm flipH="1" flipV="1">
                <a:off x="1" y="0"/>
                <a:ext cx="45718" cy="38083"/>
              </a:xfrm>
              <a:prstGeom prst="line">
                <a:avLst/>
              </a:prstGeom>
              <a:noFill/>
              <a:ln w="9525" cap="flat">
                <a:solidFill>
                  <a:srgbClr val="80808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600"/>
                </a:pPr>
                <a:endParaRPr/>
              </a:p>
            </p:txBody>
          </p:sp>
        </p:grpSp>
      </p:grpSp>
      <p:sp>
        <p:nvSpPr>
          <p:cNvPr id="107" name="Shape 107"/>
          <p:cNvSpPr>
            <a:spLocks noGrp="1"/>
          </p:cNvSpPr>
          <p:nvPr>
            <p:ph type="sldNum" sz="quarter" idx="2"/>
          </p:nvPr>
        </p:nvSpPr>
        <p:spPr>
          <a:xfrm>
            <a:off x="6553200" y="4736589"/>
            <a:ext cx="2133600" cy="24830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4145934" y="4547418"/>
            <a:ext cx="942259" cy="53258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beve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0" y="3466069"/>
            <a:ext cx="9144000" cy="167743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0" name="comexplorer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89719" y="111732"/>
            <a:ext cx="1118576" cy="338667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Shape 111"/>
          <p:cNvSpPr/>
          <p:nvPr/>
        </p:nvSpPr>
        <p:spPr>
          <a:xfrm flipH="1" flipV="1">
            <a:off x="399802" y="562063"/>
            <a:ext cx="8318132" cy="1"/>
          </a:xfrm>
          <a:prstGeom prst="line">
            <a:avLst/>
          </a:prstGeom>
          <a:ln>
            <a:solidFill>
              <a:srgbClr val="E0E0E0"/>
            </a:solidFill>
            <a:bevel/>
          </a:ln>
        </p:spPr>
        <p:txBody>
          <a:bodyPr lIns="45719" rIns="45719"/>
          <a:lstStyle/>
          <a:p>
            <a:pPr>
              <a:defRPr sz="1600"/>
            </a:pPr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447793" y="0"/>
            <a:ext cx="6096001" cy="617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sz="1400">
                <a:solidFill>
                  <a:srgbClr val="29303A"/>
                </a:solidFill>
                <a:latin typeface="Raleway Bold"/>
                <a:ea typeface="Raleway Bold"/>
                <a:cs typeface="Raleway Bold"/>
                <a:sym typeface="Raleway Bold"/>
              </a:defRPr>
            </a:lvl1pPr>
          </a:lstStyle>
          <a:p>
            <a:r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rrange avat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roup 127"/>
          <p:cNvGrpSpPr/>
          <p:nvPr/>
        </p:nvGrpSpPr>
        <p:grpSpPr>
          <a:xfrm>
            <a:off x="4257730" y="4720364"/>
            <a:ext cx="628541" cy="280757"/>
            <a:chOff x="0" y="0"/>
            <a:chExt cx="628540" cy="280755"/>
          </a:xfrm>
        </p:grpSpPr>
        <p:sp>
          <p:nvSpPr>
            <p:cNvPr id="119" name="Shape 119"/>
            <p:cNvSpPr/>
            <p:nvPr/>
          </p:nvSpPr>
          <p:spPr>
            <a:xfrm>
              <a:off x="-1" y="-1"/>
              <a:ext cx="276849" cy="276849"/>
            </a:xfrm>
            <a:prstGeom prst="ellipse">
              <a:avLst/>
            </a:prstGeom>
            <a:noFill/>
            <a:ln w="9525" cap="flat">
              <a:solidFill>
                <a:srgbClr val="D9D9D9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351692" y="3907"/>
              <a:ext cx="276849" cy="276849"/>
            </a:xfrm>
            <a:prstGeom prst="ellipse">
              <a:avLst/>
            </a:prstGeom>
            <a:noFill/>
            <a:ln w="9525" cap="flat">
              <a:solidFill>
                <a:srgbClr val="D9D9D9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23" name="Group 123"/>
            <p:cNvGrpSpPr/>
            <p:nvPr/>
          </p:nvGrpSpPr>
          <p:grpSpPr>
            <a:xfrm>
              <a:off x="109386" y="104965"/>
              <a:ext cx="45720" cy="73400"/>
              <a:chOff x="0" y="1"/>
              <a:chExt cx="45718" cy="73399"/>
            </a:xfrm>
          </p:grpSpPr>
          <p:sp>
            <p:nvSpPr>
              <p:cNvPr id="121" name="Shape 121"/>
              <p:cNvSpPr/>
              <p:nvPr/>
            </p:nvSpPr>
            <p:spPr>
              <a:xfrm flipV="1">
                <a:off x="0" y="1"/>
                <a:ext cx="45719" cy="38909"/>
              </a:xfrm>
              <a:prstGeom prst="line">
                <a:avLst/>
              </a:prstGeom>
              <a:noFill/>
              <a:ln w="9525" cap="flat">
                <a:solidFill>
                  <a:srgbClr val="80808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600"/>
                </a:pPr>
                <a:endParaRPr/>
              </a:p>
            </p:txBody>
          </p:sp>
          <p:sp>
            <p:nvSpPr>
              <p:cNvPr id="122" name="Shape 122"/>
              <p:cNvSpPr/>
              <p:nvPr/>
            </p:nvSpPr>
            <p:spPr>
              <a:xfrm>
                <a:off x="-1" y="35317"/>
                <a:ext cx="45719" cy="38084"/>
              </a:xfrm>
              <a:prstGeom prst="line">
                <a:avLst/>
              </a:prstGeom>
              <a:noFill/>
              <a:ln w="9525" cap="flat">
                <a:solidFill>
                  <a:srgbClr val="80808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600"/>
                </a:pPr>
                <a:endParaRPr/>
              </a:p>
            </p:txBody>
          </p:sp>
        </p:grpSp>
        <p:grpSp>
          <p:nvGrpSpPr>
            <p:cNvPr id="126" name="Group 126"/>
            <p:cNvGrpSpPr/>
            <p:nvPr/>
          </p:nvGrpSpPr>
          <p:grpSpPr>
            <a:xfrm>
              <a:off x="471163" y="102635"/>
              <a:ext cx="45719" cy="73400"/>
              <a:chOff x="0" y="0"/>
              <a:chExt cx="45718" cy="73399"/>
            </a:xfrm>
          </p:grpSpPr>
          <p:sp>
            <p:nvSpPr>
              <p:cNvPr id="124" name="Shape 124"/>
              <p:cNvSpPr/>
              <p:nvPr/>
            </p:nvSpPr>
            <p:spPr>
              <a:xfrm flipH="1">
                <a:off x="0" y="34491"/>
                <a:ext cx="45719" cy="38909"/>
              </a:xfrm>
              <a:prstGeom prst="line">
                <a:avLst/>
              </a:prstGeom>
              <a:noFill/>
              <a:ln w="9525" cap="flat">
                <a:solidFill>
                  <a:srgbClr val="80808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600"/>
                </a:pPr>
                <a:endParaRPr/>
              </a:p>
            </p:txBody>
          </p:sp>
          <p:sp>
            <p:nvSpPr>
              <p:cNvPr id="125" name="Shape 125"/>
              <p:cNvSpPr/>
              <p:nvPr/>
            </p:nvSpPr>
            <p:spPr>
              <a:xfrm flipH="1" flipV="1">
                <a:off x="1" y="0"/>
                <a:ext cx="45718" cy="38083"/>
              </a:xfrm>
              <a:prstGeom prst="line">
                <a:avLst/>
              </a:prstGeom>
              <a:noFill/>
              <a:ln w="9525" cap="flat">
                <a:solidFill>
                  <a:srgbClr val="80808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600"/>
                </a:pPr>
                <a:endParaRPr/>
              </a:p>
            </p:txBody>
          </p:sp>
        </p:grpSp>
      </p:grpSp>
      <p:sp>
        <p:nvSpPr>
          <p:cNvPr id="128" name="Shape 128"/>
          <p:cNvSpPr>
            <a:spLocks noGrp="1"/>
          </p:cNvSpPr>
          <p:nvPr>
            <p:ph type="sldNum" sz="quarter" idx="2"/>
          </p:nvPr>
        </p:nvSpPr>
        <p:spPr>
          <a:xfrm>
            <a:off x="6553200" y="4736589"/>
            <a:ext cx="2133600" cy="24830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4145934" y="4547418"/>
            <a:ext cx="942259" cy="53258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  <a:beve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82" name="Group 282"/>
          <p:cNvGrpSpPr/>
          <p:nvPr/>
        </p:nvGrpSpPr>
        <p:grpSpPr>
          <a:xfrm>
            <a:off x="2415381" y="1160651"/>
            <a:ext cx="4453732" cy="2877155"/>
            <a:chOff x="0" y="0"/>
            <a:chExt cx="4453731" cy="2877154"/>
          </a:xfrm>
        </p:grpSpPr>
        <p:sp>
          <p:nvSpPr>
            <p:cNvPr id="130" name="Shape 130"/>
            <p:cNvSpPr/>
            <p:nvPr/>
          </p:nvSpPr>
          <p:spPr>
            <a:xfrm>
              <a:off x="2131217" y="834042"/>
              <a:ext cx="1246190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6" y="0"/>
                  </a:moveTo>
                  <a:cubicBezTo>
                    <a:pt x="3864" y="4602"/>
                    <a:pt x="2446" y="7057"/>
                    <a:pt x="1863" y="8161"/>
                  </a:cubicBezTo>
                  <a:cubicBezTo>
                    <a:pt x="1001" y="9880"/>
                    <a:pt x="500" y="16200"/>
                    <a:pt x="0" y="21600"/>
                  </a:cubicBezTo>
                  <a:cubicBezTo>
                    <a:pt x="10786" y="21600"/>
                    <a:pt x="10786" y="21600"/>
                    <a:pt x="1078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072" y="16200"/>
                    <a:pt x="20599" y="9880"/>
                    <a:pt x="19737" y="8161"/>
                  </a:cubicBezTo>
                  <a:cubicBezTo>
                    <a:pt x="19154" y="7057"/>
                    <a:pt x="17792" y="4664"/>
                    <a:pt x="13010" y="61"/>
                  </a:cubicBezTo>
                  <a:cubicBezTo>
                    <a:pt x="8646" y="0"/>
                    <a:pt x="8646" y="0"/>
                    <a:pt x="8646" y="0"/>
                  </a:cubicBezTo>
                </a:path>
              </a:pathLst>
            </a:custGeom>
            <a:solidFill>
              <a:srgbClr val="FFDEC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2131217" y="834042"/>
              <a:ext cx="1246190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6" y="0"/>
                  </a:moveTo>
                  <a:cubicBezTo>
                    <a:pt x="3864" y="4602"/>
                    <a:pt x="2446" y="7057"/>
                    <a:pt x="1863" y="8161"/>
                  </a:cubicBezTo>
                  <a:cubicBezTo>
                    <a:pt x="1001" y="9880"/>
                    <a:pt x="500" y="16200"/>
                    <a:pt x="0" y="21600"/>
                  </a:cubicBezTo>
                  <a:cubicBezTo>
                    <a:pt x="10786" y="21600"/>
                    <a:pt x="10786" y="21600"/>
                    <a:pt x="1078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072" y="16200"/>
                    <a:pt x="20599" y="9880"/>
                    <a:pt x="19737" y="8161"/>
                  </a:cubicBezTo>
                  <a:cubicBezTo>
                    <a:pt x="19154" y="7057"/>
                    <a:pt x="17792" y="4664"/>
                    <a:pt x="13010" y="61"/>
                  </a:cubicBezTo>
                  <a:cubicBezTo>
                    <a:pt x="8646" y="0"/>
                    <a:pt x="8646" y="0"/>
                    <a:pt x="8646" y="0"/>
                  </a:cubicBezTo>
                </a:path>
              </a:pathLst>
            </a:custGeom>
            <a:solidFill>
              <a:srgbClr val="3333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2620167" y="468587"/>
              <a:ext cx="268289" cy="49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09" extrusionOk="0">
                  <a:moveTo>
                    <a:pt x="0" y="4735"/>
                  </a:moveTo>
                  <a:cubicBezTo>
                    <a:pt x="0" y="12657"/>
                    <a:pt x="0" y="12657"/>
                    <a:pt x="0" y="12657"/>
                  </a:cubicBezTo>
                  <a:cubicBezTo>
                    <a:pt x="0" y="16556"/>
                    <a:pt x="0" y="16556"/>
                    <a:pt x="0" y="16556"/>
                  </a:cubicBezTo>
                  <a:cubicBezTo>
                    <a:pt x="5950" y="19898"/>
                    <a:pt x="15650" y="20022"/>
                    <a:pt x="21600" y="16556"/>
                  </a:cubicBezTo>
                  <a:cubicBezTo>
                    <a:pt x="21600" y="12657"/>
                    <a:pt x="21600" y="12657"/>
                    <a:pt x="21600" y="12657"/>
                  </a:cubicBezTo>
                  <a:cubicBezTo>
                    <a:pt x="21600" y="4735"/>
                    <a:pt x="21600" y="4735"/>
                    <a:pt x="21600" y="4735"/>
                  </a:cubicBezTo>
                  <a:cubicBezTo>
                    <a:pt x="21600" y="-1578"/>
                    <a:pt x="0" y="-1578"/>
                    <a:pt x="0" y="4735"/>
                  </a:cubicBezTo>
                </a:path>
              </a:pathLst>
            </a:custGeom>
            <a:solidFill>
              <a:srgbClr val="F6C89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2450743" y="399331"/>
              <a:ext cx="98652" cy="15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05" h="19853" extrusionOk="0">
                  <a:moveTo>
                    <a:pt x="4870" y="185"/>
                  </a:moveTo>
                  <a:cubicBezTo>
                    <a:pt x="9190" y="-874"/>
                    <a:pt x="15053" y="2726"/>
                    <a:pt x="17522" y="8020"/>
                  </a:cubicBezTo>
                  <a:cubicBezTo>
                    <a:pt x="20299" y="13314"/>
                    <a:pt x="18756" y="18608"/>
                    <a:pt x="14128" y="19667"/>
                  </a:cubicBezTo>
                  <a:cubicBezTo>
                    <a:pt x="9499" y="20726"/>
                    <a:pt x="3945" y="17126"/>
                    <a:pt x="1168" y="11832"/>
                  </a:cubicBezTo>
                  <a:cubicBezTo>
                    <a:pt x="-1301" y="6326"/>
                    <a:pt x="242" y="1244"/>
                    <a:pt x="4870" y="185"/>
                  </a:cubicBezTo>
                  <a:close/>
                </a:path>
              </a:pathLst>
            </a:custGeom>
            <a:solidFill>
              <a:srgbClr val="F6C89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2957996" y="399331"/>
              <a:ext cx="98352" cy="15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48" h="19853" extrusionOk="0">
                  <a:moveTo>
                    <a:pt x="14275" y="185"/>
                  </a:moveTo>
                  <a:cubicBezTo>
                    <a:pt x="9647" y="-874"/>
                    <a:pt x="3784" y="2726"/>
                    <a:pt x="1315" y="8020"/>
                  </a:cubicBezTo>
                  <a:cubicBezTo>
                    <a:pt x="-1462" y="13314"/>
                    <a:pt x="389" y="18608"/>
                    <a:pt x="4709" y="19667"/>
                  </a:cubicBezTo>
                  <a:cubicBezTo>
                    <a:pt x="9338" y="20726"/>
                    <a:pt x="15201" y="17126"/>
                    <a:pt x="17669" y="11832"/>
                  </a:cubicBezTo>
                  <a:cubicBezTo>
                    <a:pt x="20138" y="6326"/>
                    <a:pt x="18595" y="1244"/>
                    <a:pt x="14275" y="185"/>
                  </a:cubicBezTo>
                  <a:close/>
                </a:path>
              </a:pathLst>
            </a:custGeom>
            <a:solidFill>
              <a:srgbClr val="F6C89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2609056" y="797530"/>
              <a:ext cx="146051" cy="28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43" y="0"/>
                  </a:moveTo>
                  <a:lnTo>
                    <a:pt x="0" y="3398"/>
                  </a:lnTo>
                  <a:lnTo>
                    <a:pt x="4696" y="21600"/>
                  </a:lnTo>
                  <a:lnTo>
                    <a:pt x="21600" y="12742"/>
                  </a:lnTo>
                  <a:lnTo>
                    <a:pt x="1643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2620167" y="741967"/>
              <a:ext cx="268289" cy="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234"/>
                    <a:pt x="0" y="2234"/>
                    <a:pt x="0" y="2234"/>
                  </a:cubicBezTo>
                  <a:cubicBezTo>
                    <a:pt x="0" y="2234"/>
                    <a:pt x="5562" y="20855"/>
                    <a:pt x="10735" y="21600"/>
                  </a:cubicBezTo>
                  <a:cubicBezTo>
                    <a:pt x="10865" y="21600"/>
                    <a:pt x="10994" y="21600"/>
                    <a:pt x="10994" y="21600"/>
                  </a:cubicBezTo>
                  <a:cubicBezTo>
                    <a:pt x="16168" y="21600"/>
                    <a:pt x="21600" y="3352"/>
                    <a:pt x="21600" y="3352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5A07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2474946" y="45055"/>
              <a:ext cx="558886" cy="758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652" h="21600" extrusionOk="0">
                  <a:moveTo>
                    <a:pt x="7345" y="0"/>
                  </a:moveTo>
                  <a:cubicBezTo>
                    <a:pt x="-3476" y="0"/>
                    <a:pt x="650" y="16029"/>
                    <a:pt x="1366" y="17262"/>
                  </a:cubicBezTo>
                  <a:cubicBezTo>
                    <a:pt x="2166" y="18632"/>
                    <a:pt x="5577" y="21600"/>
                    <a:pt x="7345" y="21600"/>
                  </a:cubicBezTo>
                  <a:cubicBezTo>
                    <a:pt x="9071" y="21600"/>
                    <a:pt x="12524" y="18632"/>
                    <a:pt x="13282" y="17262"/>
                  </a:cubicBezTo>
                  <a:cubicBezTo>
                    <a:pt x="13998" y="16029"/>
                    <a:pt x="18124" y="0"/>
                    <a:pt x="7345" y="0"/>
                  </a:cubicBezTo>
                  <a:close/>
                </a:path>
              </a:pathLst>
            </a:custGeom>
            <a:solidFill>
              <a:srgbClr val="F6C89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2453766" y="24459"/>
              <a:ext cx="601812" cy="490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12" h="20472" extrusionOk="0">
                  <a:moveTo>
                    <a:pt x="19037" y="16917"/>
                  </a:moveTo>
                  <a:cubicBezTo>
                    <a:pt x="19706" y="12556"/>
                    <a:pt x="19243" y="2360"/>
                    <a:pt x="16672" y="2696"/>
                  </a:cubicBezTo>
                  <a:cubicBezTo>
                    <a:pt x="14203" y="-524"/>
                    <a:pt x="5769" y="-1128"/>
                    <a:pt x="3403" y="2360"/>
                  </a:cubicBezTo>
                  <a:cubicBezTo>
                    <a:pt x="-1894" y="3702"/>
                    <a:pt x="575" y="16984"/>
                    <a:pt x="575" y="16984"/>
                  </a:cubicBezTo>
                  <a:cubicBezTo>
                    <a:pt x="729" y="18325"/>
                    <a:pt x="986" y="19466"/>
                    <a:pt x="1192" y="20472"/>
                  </a:cubicBezTo>
                  <a:cubicBezTo>
                    <a:pt x="1552" y="20472"/>
                    <a:pt x="1912" y="20405"/>
                    <a:pt x="2272" y="20405"/>
                  </a:cubicBezTo>
                  <a:cubicBezTo>
                    <a:pt x="1912" y="19466"/>
                    <a:pt x="1552" y="18527"/>
                    <a:pt x="1449" y="17856"/>
                  </a:cubicBezTo>
                  <a:cubicBezTo>
                    <a:pt x="1397" y="17453"/>
                    <a:pt x="1243" y="16045"/>
                    <a:pt x="1243" y="15709"/>
                  </a:cubicBezTo>
                  <a:cubicBezTo>
                    <a:pt x="1295" y="13294"/>
                    <a:pt x="2632" y="6318"/>
                    <a:pt x="4946" y="5781"/>
                  </a:cubicBezTo>
                  <a:cubicBezTo>
                    <a:pt x="5820" y="5580"/>
                    <a:pt x="8032" y="8196"/>
                    <a:pt x="9523" y="8196"/>
                  </a:cubicBezTo>
                  <a:cubicBezTo>
                    <a:pt x="11015" y="8129"/>
                    <a:pt x="12969" y="5513"/>
                    <a:pt x="13946" y="5647"/>
                  </a:cubicBezTo>
                  <a:cubicBezTo>
                    <a:pt x="16363" y="6117"/>
                    <a:pt x="18369" y="12489"/>
                    <a:pt x="18317" y="15575"/>
                  </a:cubicBezTo>
                  <a:cubicBezTo>
                    <a:pt x="18317" y="15978"/>
                    <a:pt x="17957" y="18392"/>
                    <a:pt x="17392" y="20070"/>
                  </a:cubicBezTo>
                  <a:cubicBezTo>
                    <a:pt x="17752" y="20002"/>
                    <a:pt x="18163" y="20002"/>
                    <a:pt x="18523" y="19935"/>
                  </a:cubicBezTo>
                  <a:cubicBezTo>
                    <a:pt x="18729" y="19063"/>
                    <a:pt x="18883" y="18057"/>
                    <a:pt x="19037" y="16917"/>
                  </a:cubicBezTo>
                  <a:close/>
                </a:path>
              </a:pathLst>
            </a:custGeom>
            <a:solidFill>
              <a:srgbClr val="80604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2755106" y="797530"/>
              <a:ext cx="142876" cy="28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60" y="0"/>
                  </a:moveTo>
                  <a:lnTo>
                    <a:pt x="21600" y="3379"/>
                  </a:lnTo>
                  <a:lnTo>
                    <a:pt x="16800" y="21600"/>
                  </a:lnTo>
                  <a:lnTo>
                    <a:pt x="0" y="12670"/>
                  </a:lnTo>
                  <a:lnTo>
                    <a:pt x="2016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2620167" y="792767"/>
              <a:ext cx="26828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0864" y="21000"/>
                  </a:lnTo>
                  <a:lnTo>
                    <a:pt x="0" y="0"/>
                  </a:lnTo>
                  <a:lnTo>
                    <a:pt x="0" y="600"/>
                  </a:lnTo>
                  <a:lnTo>
                    <a:pt x="10864" y="21600"/>
                  </a:lnTo>
                  <a:lnTo>
                    <a:pt x="21600" y="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9BE9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2729706" y="1076137"/>
              <a:ext cx="49214" cy="3176"/>
            </a:xfrm>
            <a:prstGeom prst="rect">
              <a:avLst/>
            </a:prstGeom>
            <a:solidFill>
              <a:srgbClr val="2E2E2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2596356" y="584805"/>
              <a:ext cx="315914" cy="46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13" y="0"/>
                  </a:moveTo>
                  <a:cubicBezTo>
                    <a:pt x="11074" y="0"/>
                    <a:pt x="10855" y="3724"/>
                    <a:pt x="10855" y="3724"/>
                  </a:cubicBezTo>
                  <a:cubicBezTo>
                    <a:pt x="10855" y="3724"/>
                    <a:pt x="10526" y="0"/>
                    <a:pt x="10087" y="0"/>
                  </a:cubicBezTo>
                  <a:cubicBezTo>
                    <a:pt x="8552" y="0"/>
                    <a:pt x="1864" y="4469"/>
                    <a:pt x="0" y="21600"/>
                  </a:cubicBezTo>
                  <a:cubicBezTo>
                    <a:pt x="0" y="21600"/>
                    <a:pt x="9320" y="20110"/>
                    <a:pt x="9868" y="19366"/>
                  </a:cubicBezTo>
                  <a:cubicBezTo>
                    <a:pt x="10307" y="17876"/>
                    <a:pt x="10855" y="11172"/>
                    <a:pt x="10855" y="11172"/>
                  </a:cubicBezTo>
                  <a:cubicBezTo>
                    <a:pt x="10855" y="11172"/>
                    <a:pt x="11293" y="17876"/>
                    <a:pt x="11732" y="19366"/>
                  </a:cubicBezTo>
                  <a:cubicBezTo>
                    <a:pt x="12280" y="20110"/>
                    <a:pt x="21600" y="21600"/>
                    <a:pt x="21600" y="21600"/>
                  </a:cubicBezTo>
                  <a:cubicBezTo>
                    <a:pt x="19736" y="4469"/>
                    <a:pt x="13157" y="0"/>
                    <a:pt x="11513" y="0"/>
                  </a:cubicBezTo>
                  <a:close/>
                </a:path>
              </a:pathLst>
            </a:custGeom>
            <a:solidFill>
              <a:srgbClr val="80604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1039018" y="834042"/>
              <a:ext cx="1247776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6" y="0"/>
                  </a:moveTo>
                  <a:cubicBezTo>
                    <a:pt x="3864" y="4602"/>
                    <a:pt x="2446" y="7057"/>
                    <a:pt x="1863" y="8161"/>
                  </a:cubicBezTo>
                  <a:cubicBezTo>
                    <a:pt x="1001" y="9880"/>
                    <a:pt x="500" y="16200"/>
                    <a:pt x="0" y="21600"/>
                  </a:cubicBezTo>
                  <a:cubicBezTo>
                    <a:pt x="10786" y="21600"/>
                    <a:pt x="10786" y="21600"/>
                    <a:pt x="1078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072" y="16200"/>
                    <a:pt x="20599" y="9880"/>
                    <a:pt x="19737" y="8161"/>
                  </a:cubicBezTo>
                  <a:cubicBezTo>
                    <a:pt x="19154" y="7057"/>
                    <a:pt x="17792" y="4664"/>
                    <a:pt x="13010" y="61"/>
                  </a:cubicBezTo>
                  <a:cubicBezTo>
                    <a:pt x="8646" y="0"/>
                    <a:pt x="8646" y="0"/>
                    <a:pt x="8646" y="0"/>
                  </a:cubicBezTo>
                </a:path>
              </a:pathLst>
            </a:custGeom>
            <a:solidFill>
              <a:srgbClr val="FFDEC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1039018" y="834042"/>
              <a:ext cx="1247776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6" y="0"/>
                  </a:moveTo>
                  <a:cubicBezTo>
                    <a:pt x="3864" y="4602"/>
                    <a:pt x="2446" y="7057"/>
                    <a:pt x="1863" y="8161"/>
                  </a:cubicBezTo>
                  <a:cubicBezTo>
                    <a:pt x="1001" y="9880"/>
                    <a:pt x="500" y="16200"/>
                    <a:pt x="0" y="21600"/>
                  </a:cubicBezTo>
                  <a:cubicBezTo>
                    <a:pt x="10786" y="21600"/>
                    <a:pt x="10786" y="21600"/>
                    <a:pt x="1078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072" y="16200"/>
                    <a:pt x="20599" y="9880"/>
                    <a:pt x="19737" y="8161"/>
                  </a:cubicBezTo>
                  <a:cubicBezTo>
                    <a:pt x="19154" y="7057"/>
                    <a:pt x="17792" y="4664"/>
                    <a:pt x="13010" y="61"/>
                  </a:cubicBezTo>
                  <a:cubicBezTo>
                    <a:pt x="8646" y="0"/>
                    <a:pt x="8646" y="0"/>
                    <a:pt x="8646" y="0"/>
                  </a:cubicBezTo>
                </a:path>
              </a:pathLst>
            </a:custGeom>
            <a:solidFill>
              <a:srgbClr val="C9383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529556" y="468587"/>
              <a:ext cx="266701" cy="49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09" extrusionOk="0">
                  <a:moveTo>
                    <a:pt x="0" y="4735"/>
                  </a:moveTo>
                  <a:cubicBezTo>
                    <a:pt x="0" y="12657"/>
                    <a:pt x="0" y="12657"/>
                    <a:pt x="0" y="12657"/>
                  </a:cubicBezTo>
                  <a:cubicBezTo>
                    <a:pt x="0" y="16556"/>
                    <a:pt x="0" y="16556"/>
                    <a:pt x="0" y="16556"/>
                  </a:cubicBezTo>
                  <a:cubicBezTo>
                    <a:pt x="5950" y="19898"/>
                    <a:pt x="15650" y="20022"/>
                    <a:pt x="21600" y="16556"/>
                  </a:cubicBezTo>
                  <a:cubicBezTo>
                    <a:pt x="21600" y="12657"/>
                    <a:pt x="21600" y="12657"/>
                    <a:pt x="21600" y="12657"/>
                  </a:cubicBezTo>
                  <a:cubicBezTo>
                    <a:pt x="21600" y="4735"/>
                    <a:pt x="21600" y="4735"/>
                    <a:pt x="21600" y="4735"/>
                  </a:cubicBezTo>
                  <a:cubicBezTo>
                    <a:pt x="21600" y="-1578"/>
                    <a:pt x="0" y="-1578"/>
                    <a:pt x="0" y="4735"/>
                  </a:cubicBezTo>
                </a:path>
              </a:pathLst>
            </a:custGeom>
            <a:solidFill>
              <a:srgbClr val="F6D1A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1358543" y="399331"/>
              <a:ext cx="98652" cy="15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05" h="19853" extrusionOk="0">
                  <a:moveTo>
                    <a:pt x="4870" y="185"/>
                  </a:moveTo>
                  <a:cubicBezTo>
                    <a:pt x="9190" y="-874"/>
                    <a:pt x="15053" y="2726"/>
                    <a:pt x="17522" y="8020"/>
                  </a:cubicBezTo>
                  <a:cubicBezTo>
                    <a:pt x="20299" y="13314"/>
                    <a:pt x="18756" y="18608"/>
                    <a:pt x="14128" y="19667"/>
                  </a:cubicBezTo>
                  <a:cubicBezTo>
                    <a:pt x="9499" y="20726"/>
                    <a:pt x="3945" y="17126"/>
                    <a:pt x="1168" y="11832"/>
                  </a:cubicBezTo>
                  <a:cubicBezTo>
                    <a:pt x="-1301" y="6326"/>
                    <a:pt x="242" y="1244"/>
                    <a:pt x="4870" y="185"/>
                  </a:cubicBezTo>
                  <a:close/>
                </a:path>
              </a:pathLst>
            </a:custGeom>
            <a:solidFill>
              <a:srgbClr val="F6D1A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1867384" y="399331"/>
              <a:ext cx="98352" cy="15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48" h="19853" extrusionOk="0">
                  <a:moveTo>
                    <a:pt x="14275" y="185"/>
                  </a:moveTo>
                  <a:cubicBezTo>
                    <a:pt x="9647" y="-874"/>
                    <a:pt x="3784" y="2726"/>
                    <a:pt x="1315" y="8020"/>
                  </a:cubicBezTo>
                  <a:cubicBezTo>
                    <a:pt x="-1462" y="13314"/>
                    <a:pt x="389" y="18608"/>
                    <a:pt x="4709" y="19667"/>
                  </a:cubicBezTo>
                  <a:cubicBezTo>
                    <a:pt x="9338" y="20726"/>
                    <a:pt x="15201" y="17126"/>
                    <a:pt x="17669" y="11832"/>
                  </a:cubicBezTo>
                  <a:cubicBezTo>
                    <a:pt x="20138" y="6326"/>
                    <a:pt x="18595" y="1244"/>
                    <a:pt x="14275" y="185"/>
                  </a:cubicBezTo>
                  <a:close/>
                </a:path>
              </a:pathLst>
            </a:custGeom>
            <a:solidFill>
              <a:srgbClr val="F6D1A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1529556" y="741967"/>
              <a:ext cx="266701" cy="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234"/>
                    <a:pt x="0" y="2234"/>
                    <a:pt x="0" y="2234"/>
                  </a:cubicBezTo>
                  <a:cubicBezTo>
                    <a:pt x="0" y="2234"/>
                    <a:pt x="5562" y="20855"/>
                    <a:pt x="10735" y="21600"/>
                  </a:cubicBezTo>
                  <a:cubicBezTo>
                    <a:pt x="10865" y="21600"/>
                    <a:pt x="10994" y="21600"/>
                    <a:pt x="10994" y="21600"/>
                  </a:cubicBezTo>
                  <a:cubicBezTo>
                    <a:pt x="16168" y="21600"/>
                    <a:pt x="21600" y="3352"/>
                    <a:pt x="21600" y="3352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5A78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1384078" y="45055"/>
              <a:ext cx="557808" cy="758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652" h="21600" extrusionOk="0">
                  <a:moveTo>
                    <a:pt x="7345" y="0"/>
                  </a:moveTo>
                  <a:cubicBezTo>
                    <a:pt x="-3476" y="0"/>
                    <a:pt x="650" y="16029"/>
                    <a:pt x="1366" y="17262"/>
                  </a:cubicBezTo>
                  <a:cubicBezTo>
                    <a:pt x="2166" y="18632"/>
                    <a:pt x="5577" y="21600"/>
                    <a:pt x="7345" y="21600"/>
                  </a:cubicBezTo>
                  <a:cubicBezTo>
                    <a:pt x="9071" y="21600"/>
                    <a:pt x="12524" y="18632"/>
                    <a:pt x="13282" y="17262"/>
                  </a:cubicBezTo>
                  <a:cubicBezTo>
                    <a:pt x="13998" y="16029"/>
                    <a:pt x="18124" y="0"/>
                    <a:pt x="7345" y="0"/>
                  </a:cubicBezTo>
                  <a:close/>
                </a:path>
              </a:pathLst>
            </a:custGeom>
            <a:solidFill>
              <a:srgbClr val="F6D1A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1374091" y="-1"/>
              <a:ext cx="582293" cy="53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71" h="19680" extrusionOk="0">
                  <a:moveTo>
                    <a:pt x="15779" y="2126"/>
                  </a:moveTo>
                  <a:cubicBezTo>
                    <a:pt x="11128" y="-1920"/>
                    <a:pt x="3963" y="460"/>
                    <a:pt x="1825" y="3852"/>
                  </a:cubicBezTo>
                  <a:cubicBezTo>
                    <a:pt x="-902" y="8077"/>
                    <a:pt x="60" y="14503"/>
                    <a:pt x="702" y="19323"/>
                  </a:cubicBezTo>
                  <a:cubicBezTo>
                    <a:pt x="702" y="19323"/>
                    <a:pt x="702" y="19323"/>
                    <a:pt x="702" y="19323"/>
                  </a:cubicBezTo>
                  <a:cubicBezTo>
                    <a:pt x="702" y="19382"/>
                    <a:pt x="702" y="19442"/>
                    <a:pt x="755" y="19501"/>
                  </a:cubicBezTo>
                  <a:cubicBezTo>
                    <a:pt x="755" y="19501"/>
                    <a:pt x="809" y="19620"/>
                    <a:pt x="862" y="19680"/>
                  </a:cubicBezTo>
                  <a:cubicBezTo>
                    <a:pt x="862" y="19680"/>
                    <a:pt x="1023" y="19680"/>
                    <a:pt x="1076" y="19620"/>
                  </a:cubicBezTo>
                  <a:cubicBezTo>
                    <a:pt x="1130" y="19620"/>
                    <a:pt x="1130" y="19561"/>
                    <a:pt x="1130" y="19561"/>
                  </a:cubicBezTo>
                  <a:cubicBezTo>
                    <a:pt x="1130" y="19144"/>
                    <a:pt x="1130" y="18311"/>
                    <a:pt x="1130" y="18252"/>
                  </a:cubicBezTo>
                  <a:cubicBezTo>
                    <a:pt x="1076" y="17597"/>
                    <a:pt x="916" y="17002"/>
                    <a:pt x="862" y="16348"/>
                  </a:cubicBezTo>
                  <a:cubicBezTo>
                    <a:pt x="1290" y="13254"/>
                    <a:pt x="2573" y="12659"/>
                    <a:pt x="3215" y="8969"/>
                  </a:cubicBezTo>
                  <a:cubicBezTo>
                    <a:pt x="3375" y="8731"/>
                    <a:pt x="3536" y="8493"/>
                    <a:pt x="3696" y="8255"/>
                  </a:cubicBezTo>
                  <a:cubicBezTo>
                    <a:pt x="3856" y="8017"/>
                    <a:pt x="4070" y="7720"/>
                    <a:pt x="4284" y="7482"/>
                  </a:cubicBezTo>
                  <a:cubicBezTo>
                    <a:pt x="4391" y="7422"/>
                    <a:pt x="4498" y="7363"/>
                    <a:pt x="4605" y="7244"/>
                  </a:cubicBezTo>
                  <a:cubicBezTo>
                    <a:pt x="7118" y="6232"/>
                    <a:pt x="9684" y="7482"/>
                    <a:pt x="12037" y="8493"/>
                  </a:cubicBezTo>
                  <a:cubicBezTo>
                    <a:pt x="12946" y="8910"/>
                    <a:pt x="13052" y="7125"/>
                    <a:pt x="14068" y="7065"/>
                  </a:cubicBezTo>
                  <a:cubicBezTo>
                    <a:pt x="14496" y="7006"/>
                    <a:pt x="15351" y="8612"/>
                    <a:pt x="15726" y="8553"/>
                  </a:cubicBezTo>
                  <a:cubicBezTo>
                    <a:pt x="19254" y="8136"/>
                    <a:pt x="17757" y="14087"/>
                    <a:pt x="18346" y="16824"/>
                  </a:cubicBezTo>
                  <a:cubicBezTo>
                    <a:pt x="18239" y="17300"/>
                    <a:pt x="18185" y="17776"/>
                    <a:pt x="18132" y="18252"/>
                  </a:cubicBezTo>
                  <a:cubicBezTo>
                    <a:pt x="18132" y="18311"/>
                    <a:pt x="18132" y="19144"/>
                    <a:pt x="18132" y="19561"/>
                  </a:cubicBezTo>
                  <a:cubicBezTo>
                    <a:pt x="18132" y="19561"/>
                    <a:pt x="18132" y="19620"/>
                    <a:pt x="18185" y="19620"/>
                  </a:cubicBezTo>
                  <a:cubicBezTo>
                    <a:pt x="18239" y="19680"/>
                    <a:pt x="18399" y="19680"/>
                    <a:pt x="18399" y="19680"/>
                  </a:cubicBezTo>
                  <a:cubicBezTo>
                    <a:pt x="18452" y="19620"/>
                    <a:pt x="18506" y="19501"/>
                    <a:pt x="18506" y="19501"/>
                  </a:cubicBezTo>
                  <a:cubicBezTo>
                    <a:pt x="18559" y="19263"/>
                    <a:pt x="18559" y="19144"/>
                    <a:pt x="18559" y="18966"/>
                  </a:cubicBezTo>
                  <a:cubicBezTo>
                    <a:pt x="18613" y="18728"/>
                    <a:pt x="18613" y="18430"/>
                    <a:pt x="18666" y="18192"/>
                  </a:cubicBezTo>
                  <a:cubicBezTo>
                    <a:pt x="19361" y="15217"/>
                    <a:pt x="20698" y="3376"/>
                    <a:pt x="15779" y="2126"/>
                  </a:cubicBezTo>
                  <a:close/>
                  <a:moveTo>
                    <a:pt x="8722" y="6113"/>
                  </a:moveTo>
                  <a:cubicBezTo>
                    <a:pt x="8668" y="6113"/>
                    <a:pt x="8561" y="6054"/>
                    <a:pt x="8508" y="6054"/>
                  </a:cubicBezTo>
                  <a:cubicBezTo>
                    <a:pt x="8615" y="6054"/>
                    <a:pt x="8722" y="6113"/>
                    <a:pt x="8829" y="6113"/>
                  </a:cubicBezTo>
                  <a:cubicBezTo>
                    <a:pt x="8829" y="6113"/>
                    <a:pt x="8775" y="6113"/>
                    <a:pt x="8722" y="6113"/>
                  </a:cubicBezTo>
                  <a:close/>
                </a:path>
              </a:pathLst>
            </a:custGeom>
            <a:solidFill>
              <a:srgbClr val="3434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1637506" y="1076137"/>
              <a:ext cx="50801" cy="3176"/>
            </a:xfrm>
            <a:prstGeom prst="rect">
              <a:avLst/>
            </a:prstGeom>
            <a:solidFill>
              <a:srgbClr val="B5323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1274017" y="44890"/>
              <a:ext cx="533149" cy="290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91" h="17432" extrusionOk="0">
                  <a:moveTo>
                    <a:pt x="16615" y="3099"/>
                  </a:moveTo>
                  <a:cubicBezTo>
                    <a:pt x="16615" y="3099"/>
                    <a:pt x="12352" y="-1893"/>
                    <a:pt x="8600" y="795"/>
                  </a:cubicBezTo>
                  <a:cubicBezTo>
                    <a:pt x="4792" y="3483"/>
                    <a:pt x="1438" y="4443"/>
                    <a:pt x="642" y="2715"/>
                  </a:cubicBezTo>
                  <a:cubicBezTo>
                    <a:pt x="642" y="2715"/>
                    <a:pt x="-1745" y="10971"/>
                    <a:pt x="2689" y="15387"/>
                  </a:cubicBezTo>
                  <a:cubicBezTo>
                    <a:pt x="7066" y="19707"/>
                    <a:pt x="12068" y="16251"/>
                    <a:pt x="13489" y="13563"/>
                  </a:cubicBezTo>
                  <a:cubicBezTo>
                    <a:pt x="14967" y="10875"/>
                    <a:pt x="17297" y="6555"/>
                    <a:pt x="18604" y="7419"/>
                  </a:cubicBezTo>
                  <a:cubicBezTo>
                    <a:pt x="19855" y="8283"/>
                    <a:pt x="16615" y="3099"/>
                    <a:pt x="16615" y="3099"/>
                  </a:cubicBezTo>
                  <a:close/>
                </a:path>
              </a:pathLst>
            </a:custGeom>
            <a:solidFill>
              <a:srgbClr val="3434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429418" y="1386492"/>
              <a:ext cx="1247776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6" y="0"/>
                  </a:moveTo>
                  <a:cubicBezTo>
                    <a:pt x="3864" y="4602"/>
                    <a:pt x="2446" y="7057"/>
                    <a:pt x="1863" y="8161"/>
                  </a:cubicBezTo>
                  <a:cubicBezTo>
                    <a:pt x="1001" y="9880"/>
                    <a:pt x="500" y="16200"/>
                    <a:pt x="0" y="21600"/>
                  </a:cubicBezTo>
                  <a:cubicBezTo>
                    <a:pt x="10786" y="21600"/>
                    <a:pt x="10786" y="21600"/>
                    <a:pt x="1078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072" y="16200"/>
                    <a:pt x="20599" y="9880"/>
                    <a:pt x="19737" y="8161"/>
                  </a:cubicBezTo>
                  <a:cubicBezTo>
                    <a:pt x="19154" y="7057"/>
                    <a:pt x="17792" y="4664"/>
                    <a:pt x="13010" y="61"/>
                  </a:cubicBezTo>
                  <a:cubicBezTo>
                    <a:pt x="8646" y="0"/>
                    <a:pt x="8646" y="0"/>
                    <a:pt x="8646" y="0"/>
                  </a:cubicBezTo>
                </a:path>
              </a:pathLst>
            </a:custGeom>
            <a:solidFill>
              <a:srgbClr val="FFDEC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429418" y="1386492"/>
              <a:ext cx="1247776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6" y="0"/>
                  </a:moveTo>
                  <a:cubicBezTo>
                    <a:pt x="3864" y="4602"/>
                    <a:pt x="2446" y="7057"/>
                    <a:pt x="1863" y="8161"/>
                  </a:cubicBezTo>
                  <a:cubicBezTo>
                    <a:pt x="1001" y="9880"/>
                    <a:pt x="500" y="16200"/>
                    <a:pt x="0" y="21600"/>
                  </a:cubicBezTo>
                  <a:cubicBezTo>
                    <a:pt x="10786" y="21600"/>
                    <a:pt x="10786" y="21600"/>
                    <a:pt x="1078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072" y="16200"/>
                    <a:pt x="20599" y="9880"/>
                    <a:pt x="19737" y="8161"/>
                  </a:cubicBezTo>
                  <a:cubicBezTo>
                    <a:pt x="19154" y="7057"/>
                    <a:pt x="17792" y="4664"/>
                    <a:pt x="13010" y="61"/>
                  </a:cubicBezTo>
                  <a:cubicBezTo>
                    <a:pt x="8646" y="0"/>
                    <a:pt x="8646" y="0"/>
                    <a:pt x="8646" y="0"/>
                  </a:cubicBezTo>
                </a:path>
              </a:pathLst>
            </a:cu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919956" y="1021037"/>
              <a:ext cx="266701" cy="49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09" extrusionOk="0">
                  <a:moveTo>
                    <a:pt x="0" y="4735"/>
                  </a:moveTo>
                  <a:cubicBezTo>
                    <a:pt x="0" y="12657"/>
                    <a:pt x="0" y="12657"/>
                    <a:pt x="0" y="12657"/>
                  </a:cubicBezTo>
                  <a:cubicBezTo>
                    <a:pt x="0" y="16556"/>
                    <a:pt x="0" y="16556"/>
                    <a:pt x="0" y="16556"/>
                  </a:cubicBezTo>
                  <a:cubicBezTo>
                    <a:pt x="5950" y="19898"/>
                    <a:pt x="15650" y="20022"/>
                    <a:pt x="21600" y="16556"/>
                  </a:cubicBezTo>
                  <a:cubicBezTo>
                    <a:pt x="21600" y="12657"/>
                    <a:pt x="21600" y="12657"/>
                    <a:pt x="21600" y="12657"/>
                  </a:cubicBezTo>
                  <a:cubicBezTo>
                    <a:pt x="21600" y="4735"/>
                    <a:pt x="21600" y="4735"/>
                    <a:pt x="21600" y="4735"/>
                  </a:cubicBezTo>
                  <a:cubicBezTo>
                    <a:pt x="21600" y="-1578"/>
                    <a:pt x="0" y="-1578"/>
                    <a:pt x="0" y="4735"/>
                  </a:cubicBezTo>
                </a:path>
              </a:pathLst>
            </a:custGeom>
            <a:solidFill>
              <a:srgbClr val="F6C8A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748943" y="951781"/>
              <a:ext cx="98652" cy="15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05" h="19853" extrusionOk="0">
                  <a:moveTo>
                    <a:pt x="4870" y="185"/>
                  </a:moveTo>
                  <a:cubicBezTo>
                    <a:pt x="9190" y="-874"/>
                    <a:pt x="15053" y="2726"/>
                    <a:pt x="17522" y="8020"/>
                  </a:cubicBezTo>
                  <a:cubicBezTo>
                    <a:pt x="20299" y="13314"/>
                    <a:pt x="18756" y="18608"/>
                    <a:pt x="14128" y="19667"/>
                  </a:cubicBezTo>
                  <a:cubicBezTo>
                    <a:pt x="9499" y="20726"/>
                    <a:pt x="3945" y="17126"/>
                    <a:pt x="1168" y="11832"/>
                  </a:cubicBezTo>
                  <a:cubicBezTo>
                    <a:pt x="-1301" y="6326"/>
                    <a:pt x="242" y="1244"/>
                    <a:pt x="4870" y="185"/>
                  </a:cubicBezTo>
                  <a:close/>
                </a:path>
              </a:pathLst>
            </a:custGeom>
            <a:solidFill>
              <a:srgbClr val="F6C8A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1257784" y="951781"/>
              <a:ext cx="98352" cy="15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48" h="19853" extrusionOk="0">
                  <a:moveTo>
                    <a:pt x="14275" y="185"/>
                  </a:moveTo>
                  <a:cubicBezTo>
                    <a:pt x="9647" y="-874"/>
                    <a:pt x="3784" y="2726"/>
                    <a:pt x="1315" y="8020"/>
                  </a:cubicBezTo>
                  <a:cubicBezTo>
                    <a:pt x="-1462" y="13314"/>
                    <a:pt x="389" y="18608"/>
                    <a:pt x="4709" y="19667"/>
                  </a:cubicBezTo>
                  <a:cubicBezTo>
                    <a:pt x="9338" y="20726"/>
                    <a:pt x="15201" y="17126"/>
                    <a:pt x="17669" y="11832"/>
                  </a:cubicBezTo>
                  <a:cubicBezTo>
                    <a:pt x="20138" y="6326"/>
                    <a:pt x="18595" y="1244"/>
                    <a:pt x="14275" y="185"/>
                  </a:cubicBezTo>
                  <a:close/>
                </a:path>
              </a:pathLst>
            </a:custGeom>
            <a:solidFill>
              <a:srgbClr val="F6C8A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1127918" y="1389667"/>
              <a:ext cx="234951" cy="56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00" y="0"/>
                  </a:moveTo>
                  <a:lnTo>
                    <a:pt x="5400" y="2380"/>
                  </a:lnTo>
                  <a:lnTo>
                    <a:pt x="0" y="21600"/>
                  </a:lnTo>
                  <a:lnTo>
                    <a:pt x="9341" y="21600"/>
                  </a:lnTo>
                  <a:lnTo>
                    <a:pt x="19265" y="13058"/>
                  </a:lnTo>
                  <a:lnTo>
                    <a:pt x="9778" y="10312"/>
                  </a:lnTo>
                  <a:lnTo>
                    <a:pt x="21600" y="8054"/>
                  </a:lnTo>
                  <a:lnTo>
                    <a:pt x="11822" y="1220"/>
                  </a:lnTo>
                  <a:lnTo>
                    <a:pt x="5400" y="0"/>
                  </a:lnTo>
                  <a:close/>
                </a:path>
              </a:pathLst>
            </a:custGeom>
            <a:solidFill>
              <a:srgbClr val="1B1B1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774478" y="597505"/>
              <a:ext cx="557808" cy="758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652" h="21600" extrusionOk="0">
                  <a:moveTo>
                    <a:pt x="7345" y="0"/>
                  </a:moveTo>
                  <a:cubicBezTo>
                    <a:pt x="-3476" y="0"/>
                    <a:pt x="650" y="16029"/>
                    <a:pt x="1366" y="17262"/>
                  </a:cubicBezTo>
                  <a:cubicBezTo>
                    <a:pt x="2166" y="18632"/>
                    <a:pt x="5577" y="21600"/>
                    <a:pt x="7345" y="21600"/>
                  </a:cubicBezTo>
                  <a:cubicBezTo>
                    <a:pt x="9071" y="21600"/>
                    <a:pt x="12524" y="18632"/>
                    <a:pt x="13282" y="17262"/>
                  </a:cubicBezTo>
                  <a:cubicBezTo>
                    <a:pt x="13998" y="16029"/>
                    <a:pt x="18124" y="0"/>
                    <a:pt x="7345" y="0"/>
                  </a:cubicBezTo>
                  <a:close/>
                </a:path>
              </a:pathLst>
            </a:custGeom>
            <a:solidFill>
              <a:srgbClr val="F6C8A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778668" y="1008667"/>
              <a:ext cx="545286" cy="347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extrusionOk="0">
                  <a:moveTo>
                    <a:pt x="21347" y="398"/>
                  </a:moveTo>
                  <a:cubicBezTo>
                    <a:pt x="21284" y="896"/>
                    <a:pt x="21221" y="1294"/>
                    <a:pt x="21221" y="1294"/>
                  </a:cubicBezTo>
                  <a:cubicBezTo>
                    <a:pt x="21221" y="1294"/>
                    <a:pt x="19768" y="9058"/>
                    <a:pt x="18505" y="11447"/>
                  </a:cubicBezTo>
                  <a:cubicBezTo>
                    <a:pt x="16105" y="16125"/>
                    <a:pt x="12947" y="19012"/>
                    <a:pt x="10863" y="19112"/>
                  </a:cubicBezTo>
                  <a:cubicBezTo>
                    <a:pt x="8716" y="19112"/>
                    <a:pt x="5621" y="16424"/>
                    <a:pt x="3221" y="11845"/>
                  </a:cubicBezTo>
                  <a:cubicBezTo>
                    <a:pt x="2274" y="10053"/>
                    <a:pt x="505" y="1991"/>
                    <a:pt x="442" y="1294"/>
                  </a:cubicBezTo>
                  <a:cubicBezTo>
                    <a:pt x="442" y="896"/>
                    <a:pt x="379" y="398"/>
                    <a:pt x="316" y="0"/>
                  </a:cubicBezTo>
                  <a:cubicBezTo>
                    <a:pt x="0" y="0"/>
                    <a:pt x="0" y="3484"/>
                    <a:pt x="0" y="3484"/>
                  </a:cubicBezTo>
                  <a:cubicBezTo>
                    <a:pt x="442" y="7565"/>
                    <a:pt x="821" y="10153"/>
                    <a:pt x="1832" y="12442"/>
                  </a:cubicBezTo>
                  <a:cubicBezTo>
                    <a:pt x="3411" y="15926"/>
                    <a:pt x="7958" y="21600"/>
                    <a:pt x="10737" y="21600"/>
                  </a:cubicBezTo>
                  <a:cubicBezTo>
                    <a:pt x="13516" y="21600"/>
                    <a:pt x="18000" y="15926"/>
                    <a:pt x="19642" y="12442"/>
                  </a:cubicBezTo>
                  <a:cubicBezTo>
                    <a:pt x="20653" y="10153"/>
                    <a:pt x="20905" y="7167"/>
                    <a:pt x="21474" y="2986"/>
                  </a:cubicBezTo>
                  <a:cubicBezTo>
                    <a:pt x="21474" y="2986"/>
                    <a:pt x="21600" y="398"/>
                    <a:pt x="21347" y="398"/>
                  </a:cubicBezTo>
                  <a:close/>
                </a:path>
              </a:pathLst>
            </a:custGeom>
            <a:solidFill>
              <a:srgbClr val="60534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807243" y="918758"/>
              <a:ext cx="503624" cy="180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163" extrusionOk="0">
                  <a:moveTo>
                    <a:pt x="16114" y="21158"/>
                  </a:moveTo>
                  <a:cubicBezTo>
                    <a:pt x="16251" y="21158"/>
                    <a:pt x="16320" y="21158"/>
                    <a:pt x="16457" y="21158"/>
                  </a:cubicBezTo>
                  <a:cubicBezTo>
                    <a:pt x="19269" y="20407"/>
                    <a:pt x="20023" y="16838"/>
                    <a:pt x="20297" y="12518"/>
                  </a:cubicBezTo>
                  <a:cubicBezTo>
                    <a:pt x="20640" y="7635"/>
                    <a:pt x="20709" y="5944"/>
                    <a:pt x="21120" y="5381"/>
                  </a:cubicBezTo>
                  <a:cubicBezTo>
                    <a:pt x="21463" y="5005"/>
                    <a:pt x="21600" y="4066"/>
                    <a:pt x="21531" y="2751"/>
                  </a:cubicBezTo>
                  <a:cubicBezTo>
                    <a:pt x="21531" y="1436"/>
                    <a:pt x="21531" y="1249"/>
                    <a:pt x="20983" y="873"/>
                  </a:cubicBezTo>
                  <a:cubicBezTo>
                    <a:pt x="20503" y="309"/>
                    <a:pt x="18103" y="-254"/>
                    <a:pt x="16251" y="122"/>
                  </a:cubicBezTo>
                  <a:cubicBezTo>
                    <a:pt x="16251" y="1436"/>
                    <a:pt x="16251" y="1436"/>
                    <a:pt x="16251" y="1436"/>
                  </a:cubicBezTo>
                  <a:cubicBezTo>
                    <a:pt x="17691" y="1249"/>
                    <a:pt x="19063" y="1624"/>
                    <a:pt x="19474" y="2376"/>
                  </a:cubicBezTo>
                  <a:cubicBezTo>
                    <a:pt x="20434" y="4066"/>
                    <a:pt x="20160" y="11767"/>
                    <a:pt x="19337" y="15711"/>
                  </a:cubicBezTo>
                  <a:cubicBezTo>
                    <a:pt x="18857" y="18529"/>
                    <a:pt x="17417" y="19843"/>
                    <a:pt x="16114" y="19843"/>
                  </a:cubicBezTo>
                  <a:lnTo>
                    <a:pt x="16114" y="21158"/>
                  </a:lnTo>
                  <a:close/>
                  <a:moveTo>
                    <a:pt x="10766" y="2563"/>
                  </a:moveTo>
                  <a:cubicBezTo>
                    <a:pt x="10149" y="2751"/>
                    <a:pt x="7543" y="685"/>
                    <a:pt x="5691" y="122"/>
                  </a:cubicBezTo>
                  <a:cubicBezTo>
                    <a:pt x="5623" y="122"/>
                    <a:pt x="5486" y="122"/>
                    <a:pt x="5349" y="122"/>
                  </a:cubicBezTo>
                  <a:cubicBezTo>
                    <a:pt x="5280" y="1436"/>
                    <a:pt x="5280" y="1436"/>
                    <a:pt x="5280" y="1436"/>
                  </a:cubicBezTo>
                  <a:cubicBezTo>
                    <a:pt x="6789" y="1624"/>
                    <a:pt x="8366" y="2563"/>
                    <a:pt x="8846" y="4817"/>
                  </a:cubicBezTo>
                  <a:cubicBezTo>
                    <a:pt x="9737" y="8386"/>
                    <a:pt x="8160" y="17026"/>
                    <a:pt x="6789" y="19092"/>
                  </a:cubicBezTo>
                  <a:cubicBezTo>
                    <a:pt x="6377" y="19656"/>
                    <a:pt x="5760" y="20031"/>
                    <a:pt x="5211" y="20031"/>
                  </a:cubicBezTo>
                  <a:cubicBezTo>
                    <a:pt x="5143" y="21158"/>
                    <a:pt x="5143" y="21158"/>
                    <a:pt x="5143" y="21158"/>
                  </a:cubicBezTo>
                  <a:cubicBezTo>
                    <a:pt x="7680" y="21158"/>
                    <a:pt x="8571" y="16275"/>
                    <a:pt x="8846" y="14772"/>
                  </a:cubicBezTo>
                  <a:cubicBezTo>
                    <a:pt x="9463" y="11579"/>
                    <a:pt x="9326" y="7447"/>
                    <a:pt x="10766" y="7447"/>
                  </a:cubicBezTo>
                  <a:cubicBezTo>
                    <a:pt x="12137" y="7447"/>
                    <a:pt x="12000" y="11579"/>
                    <a:pt x="12480" y="14584"/>
                  </a:cubicBezTo>
                  <a:cubicBezTo>
                    <a:pt x="12754" y="16275"/>
                    <a:pt x="13577" y="21346"/>
                    <a:pt x="16114" y="21158"/>
                  </a:cubicBezTo>
                  <a:cubicBezTo>
                    <a:pt x="16114" y="19843"/>
                    <a:pt x="16114" y="19843"/>
                    <a:pt x="16114" y="19843"/>
                  </a:cubicBezTo>
                  <a:cubicBezTo>
                    <a:pt x="15497" y="19843"/>
                    <a:pt x="14880" y="19656"/>
                    <a:pt x="14469" y="18904"/>
                  </a:cubicBezTo>
                  <a:cubicBezTo>
                    <a:pt x="13097" y="17026"/>
                    <a:pt x="11726" y="8386"/>
                    <a:pt x="12686" y="4629"/>
                  </a:cubicBezTo>
                  <a:cubicBezTo>
                    <a:pt x="13234" y="2563"/>
                    <a:pt x="14743" y="1624"/>
                    <a:pt x="16251" y="1436"/>
                  </a:cubicBezTo>
                  <a:cubicBezTo>
                    <a:pt x="16251" y="122"/>
                    <a:pt x="16251" y="122"/>
                    <a:pt x="16251" y="122"/>
                  </a:cubicBezTo>
                  <a:cubicBezTo>
                    <a:pt x="16114" y="122"/>
                    <a:pt x="16046" y="122"/>
                    <a:pt x="15909" y="122"/>
                  </a:cubicBezTo>
                  <a:cubicBezTo>
                    <a:pt x="14263" y="497"/>
                    <a:pt x="12274" y="2563"/>
                    <a:pt x="10766" y="2563"/>
                  </a:cubicBezTo>
                  <a:close/>
                  <a:moveTo>
                    <a:pt x="5349" y="122"/>
                  </a:moveTo>
                  <a:cubicBezTo>
                    <a:pt x="3497" y="-66"/>
                    <a:pt x="1097" y="497"/>
                    <a:pt x="686" y="873"/>
                  </a:cubicBezTo>
                  <a:cubicBezTo>
                    <a:pt x="69" y="1436"/>
                    <a:pt x="69" y="1624"/>
                    <a:pt x="0" y="2939"/>
                  </a:cubicBezTo>
                  <a:cubicBezTo>
                    <a:pt x="0" y="4066"/>
                    <a:pt x="69" y="5193"/>
                    <a:pt x="343" y="5569"/>
                  </a:cubicBezTo>
                  <a:cubicBezTo>
                    <a:pt x="823" y="5944"/>
                    <a:pt x="823" y="7635"/>
                    <a:pt x="1029" y="12518"/>
                  </a:cubicBezTo>
                  <a:cubicBezTo>
                    <a:pt x="1303" y="17026"/>
                    <a:pt x="1920" y="20595"/>
                    <a:pt x="4731" y="21158"/>
                  </a:cubicBezTo>
                  <a:cubicBezTo>
                    <a:pt x="4869" y="21158"/>
                    <a:pt x="5006" y="21158"/>
                    <a:pt x="5143" y="21158"/>
                  </a:cubicBezTo>
                  <a:cubicBezTo>
                    <a:pt x="5211" y="20031"/>
                    <a:pt x="5211" y="20031"/>
                    <a:pt x="5211" y="20031"/>
                  </a:cubicBezTo>
                  <a:cubicBezTo>
                    <a:pt x="3909" y="20031"/>
                    <a:pt x="2400" y="18716"/>
                    <a:pt x="1920" y="15899"/>
                  </a:cubicBezTo>
                  <a:cubicBezTo>
                    <a:pt x="1234" y="11955"/>
                    <a:pt x="1166" y="4066"/>
                    <a:pt x="2126" y="2376"/>
                  </a:cubicBezTo>
                  <a:cubicBezTo>
                    <a:pt x="2537" y="1812"/>
                    <a:pt x="3909" y="1249"/>
                    <a:pt x="5280" y="1436"/>
                  </a:cubicBezTo>
                  <a:lnTo>
                    <a:pt x="5349" y="122"/>
                  </a:lnTo>
                  <a:close/>
                </a:path>
              </a:pathLst>
            </a:custGeom>
            <a:solidFill>
              <a:srgbClr val="26808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290788" y="1402349"/>
              <a:ext cx="620448" cy="912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07" h="20511" extrusionOk="0">
                  <a:moveTo>
                    <a:pt x="6685" y="934"/>
                  </a:moveTo>
                  <a:cubicBezTo>
                    <a:pt x="7489" y="-114"/>
                    <a:pt x="13818" y="-1053"/>
                    <a:pt x="16380" y="2667"/>
                  </a:cubicBezTo>
                  <a:cubicBezTo>
                    <a:pt x="18992" y="6424"/>
                    <a:pt x="17686" y="7724"/>
                    <a:pt x="19092" y="9025"/>
                  </a:cubicBezTo>
                  <a:cubicBezTo>
                    <a:pt x="20499" y="10361"/>
                    <a:pt x="17184" y="20547"/>
                    <a:pt x="9197" y="20511"/>
                  </a:cubicBezTo>
                  <a:cubicBezTo>
                    <a:pt x="707" y="20475"/>
                    <a:pt x="-1101" y="10722"/>
                    <a:pt x="557" y="8772"/>
                  </a:cubicBezTo>
                  <a:cubicBezTo>
                    <a:pt x="2265" y="6785"/>
                    <a:pt x="758" y="934"/>
                    <a:pt x="6685" y="934"/>
                  </a:cubicBezTo>
                </a:path>
              </a:pathLst>
            </a:custGeom>
            <a:solidFill>
              <a:srgbClr val="BF974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0" y="2214375"/>
              <a:ext cx="1184275" cy="442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37" y="0"/>
                  </a:moveTo>
                  <a:cubicBezTo>
                    <a:pt x="12808" y="235"/>
                    <a:pt x="8675" y="391"/>
                    <a:pt x="8646" y="548"/>
                  </a:cubicBezTo>
                  <a:cubicBezTo>
                    <a:pt x="7327" y="5478"/>
                    <a:pt x="4543" y="6417"/>
                    <a:pt x="2315" y="7748"/>
                  </a:cubicBezTo>
                  <a:cubicBezTo>
                    <a:pt x="88" y="9078"/>
                    <a:pt x="0" y="16591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16591"/>
                    <a:pt x="21571" y="9078"/>
                    <a:pt x="19285" y="7748"/>
                  </a:cubicBezTo>
                  <a:cubicBezTo>
                    <a:pt x="17028" y="6339"/>
                    <a:pt x="14068" y="5165"/>
                    <a:pt x="12837" y="0"/>
                  </a:cubicBezTo>
                  <a:close/>
                </a:path>
              </a:pathLst>
            </a:custGeom>
            <a:solidFill>
              <a:srgbClr val="7491A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473075" y="2214375"/>
              <a:ext cx="238125" cy="442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48"/>
                  </a:moveTo>
                  <a:cubicBezTo>
                    <a:pt x="21600" y="3209"/>
                    <a:pt x="21600" y="3209"/>
                    <a:pt x="21600" y="3209"/>
                  </a:cubicBezTo>
                  <a:cubicBezTo>
                    <a:pt x="16381" y="21600"/>
                    <a:pt x="16381" y="21600"/>
                    <a:pt x="16381" y="21600"/>
                  </a:cubicBezTo>
                  <a:cubicBezTo>
                    <a:pt x="5219" y="21600"/>
                    <a:pt x="5219" y="21600"/>
                    <a:pt x="5219" y="21600"/>
                  </a:cubicBezTo>
                  <a:cubicBezTo>
                    <a:pt x="0" y="3443"/>
                    <a:pt x="0" y="3443"/>
                    <a:pt x="0" y="3443"/>
                  </a:cubicBezTo>
                  <a:cubicBezTo>
                    <a:pt x="0" y="548"/>
                    <a:pt x="0" y="548"/>
                    <a:pt x="0" y="548"/>
                  </a:cubicBezTo>
                  <a:cubicBezTo>
                    <a:pt x="145" y="548"/>
                    <a:pt x="145" y="548"/>
                    <a:pt x="145" y="548"/>
                  </a:cubicBezTo>
                  <a:cubicBezTo>
                    <a:pt x="290" y="391"/>
                    <a:pt x="20730" y="235"/>
                    <a:pt x="20875" y="0"/>
                  </a:cubicBezTo>
                  <a:cubicBezTo>
                    <a:pt x="21165" y="157"/>
                    <a:pt x="21310" y="313"/>
                    <a:pt x="21600" y="548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474663" y="1855243"/>
              <a:ext cx="234951" cy="49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85" extrusionOk="0">
                  <a:moveTo>
                    <a:pt x="0" y="4459"/>
                  </a:moveTo>
                  <a:cubicBezTo>
                    <a:pt x="0" y="11801"/>
                    <a:pt x="0" y="11801"/>
                    <a:pt x="0" y="11801"/>
                  </a:cubicBezTo>
                  <a:cubicBezTo>
                    <a:pt x="0" y="15380"/>
                    <a:pt x="0" y="15380"/>
                    <a:pt x="0" y="15380"/>
                  </a:cubicBezTo>
                  <a:cubicBezTo>
                    <a:pt x="5437" y="19992"/>
                    <a:pt x="15135" y="20113"/>
                    <a:pt x="21600" y="15380"/>
                  </a:cubicBezTo>
                  <a:cubicBezTo>
                    <a:pt x="21600" y="11801"/>
                    <a:pt x="21600" y="11801"/>
                    <a:pt x="21600" y="11801"/>
                  </a:cubicBezTo>
                  <a:cubicBezTo>
                    <a:pt x="21600" y="4459"/>
                    <a:pt x="21600" y="4459"/>
                    <a:pt x="21600" y="4459"/>
                  </a:cubicBezTo>
                  <a:cubicBezTo>
                    <a:pt x="21600" y="-1487"/>
                    <a:pt x="0" y="-1487"/>
                    <a:pt x="0" y="4459"/>
                  </a:cubicBezTo>
                </a:path>
              </a:pathLst>
            </a:custGeom>
            <a:solidFill>
              <a:srgbClr val="F6DBC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grpSp>
          <p:nvGrpSpPr>
            <p:cNvPr id="178" name="Group 178"/>
            <p:cNvGrpSpPr/>
            <p:nvPr/>
          </p:nvGrpSpPr>
          <p:grpSpPr>
            <a:xfrm>
              <a:off x="770790" y="1146033"/>
              <a:ext cx="468255" cy="824662"/>
              <a:chOff x="0" y="0"/>
              <a:chExt cx="468254" cy="824661"/>
            </a:xfrm>
          </p:grpSpPr>
          <p:grpSp>
            <p:nvGrpSpPr>
              <p:cNvPr id="176" name="Group 176"/>
              <p:cNvGrpSpPr/>
              <p:nvPr/>
            </p:nvGrpSpPr>
            <p:grpSpPr>
              <a:xfrm>
                <a:off x="114241" y="-1"/>
                <a:ext cx="354014" cy="823075"/>
                <a:chOff x="0" y="0"/>
                <a:chExt cx="354013" cy="823073"/>
              </a:xfrm>
            </p:grpSpPr>
            <p:sp>
              <p:nvSpPr>
                <p:cNvPr id="166" name="Shape 166"/>
                <p:cNvSpPr/>
                <p:nvPr/>
              </p:nvSpPr>
              <p:spPr>
                <a:xfrm>
                  <a:off x="0" y="388097"/>
                  <a:ext cx="354014" cy="43497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1389" y="0"/>
                      </a:moveTo>
                      <a:cubicBezTo>
                        <a:pt x="11389" y="0"/>
                        <a:pt x="0" y="2232"/>
                        <a:pt x="0" y="2790"/>
                      </a:cubicBezTo>
                      <a:cubicBezTo>
                        <a:pt x="0" y="3348"/>
                        <a:pt x="4320" y="21600"/>
                        <a:pt x="4320" y="21600"/>
                      </a:cubicBezTo>
                      <a:cubicBezTo>
                        <a:pt x="19833" y="21600"/>
                        <a:pt x="19833" y="21600"/>
                        <a:pt x="19833" y="21600"/>
                      </a:cubicBezTo>
                      <a:cubicBezTo>
                        <a:pt x="21600" y="2869"/>
                        <a:pt x="21600" y="2869"/>
                        <a:pt x="21600" y="2869"/>
                      </a:cubicBezTo>
                      <a:cubicBezTo>
                        <a:pt x="11389" y="0"/>
                        <a:pt x="11389" y="0"/>
                        <a:pt x="11389" y="0"/>
                      </a:cubicBezTo>
                    </a:path>
                  </a:pathLst>
                </a:custGeom>
                <a:solidFill>
                  <a:srgbClr val="34343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67" name="Shape 167"/>
                <p:cNvSpPr/>
                <p:nvPr/>
              </p:nvSpPr>
              <p:spPr>
                <a:xfrm>
                  <a:off x="128588" y="388097"/>
                  <a:ext cx="114301" cy="11271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12034"/>
                      </a:moveTo>
                      <a:cubicBezTo>
                        <a:pt x="6085" y="21600"/>
                        <a:pt x="6085" y="21600"/>
                        <a:pt x="6085" y="21600"/>
                      </a:cubicBezTo>
                      <a:cubicBezTo>
                        <a:pt x="9127" y="21600"/>
                        <a:pt x="12473" y="21600"/>
                        <a:pt x="15515" y="21600"/>
                      </a:cubicBezTo>
                      <a:cubicBezTo>
                        <a:pt x="21600" y="12034"/>
                        <a:pt x="21600" y="12034"/>
                        <a:pt x="21600" y="12034"/>
                      </a:cubicBezTo>
                      <a:cubicBezTo>
                        <a:pt x="10952" y="0"/>
                        <a:pt x="10952" y="0"/>
                        <a:pt x="10952" y="0"/>
                      </a:cubicBezTo>
                      <a:cubicBezTo>
                        <a:pt x="0" y="12034"/>
                        <a:pt x="0" y="12034"/>
                        <a:pt x="0" y="12034"/>
                      </a:cubicBezTo>
                    </a:path>
                  </a:pathLst>
                </a:custGeom>
                <a:solidFill>
                  <a:srgbClr val="268085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68" name="Shape 168"/>
                <p:cNvSpPr/>
                <p:nvPr/>
              </p:nvSpPr>
              <p:spPr>
                <a:xfrm>
                  <a:off x="114300" y="500810"/>
                  <a:ext cx="142876" cy="32226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6960" y="0"/>
                      </a:moveTo>
                      <a:lnTo>
                        <a:pt x="0" y="21600"/>
                      </a:lnTo>
                      <a:lnTo>
                        <a:pt x="21600" y="21600"/>
                      </a:lnTo>
                      <a:lnTo>
                        <a:pt x="14640" y="0"/>
                      </a:lnTo>
                      <a:lnTo>
                        <a:pt x="6960" y="0"/>
                      </a:lnTo>
                      <a:close/>
                    </a:path>
                  </a:pathLst>
                </a:custGeom>
                <a:solidFill>
                  <a:srgbClr val="268085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69" name="Shape 169"/>
                <p:cNvSpPr/>
                <p:nvPr/>
              </p:nvSpPr>
              <p:spPr>
                <a:xfrm>
                  <a:off x="39688" y="221410"/>
                  <a:ext cx="146051" cy="28257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878" y="0"/>
                      </a:moveTo>
                      <a:lnTo>
                        <a:pt x="0" y="3398"/>
                      </a:lnTo>
                      <a:lnTo>
                        <a:pt x="4930" y="21600"/>
                      </a:lnTo>
                      <a:lnTo>
                        <a:pt x="21600" y="12742"/>
                      </a:lnTo>
                      <a:lnTo>
                        <a:pt x="1878" y="0"/>
                      </a:lnTo>
                      <a:close/>
                    </a:path>
                  </a:pathLst>
                </a:custGeom>
                <a:solidFill>
                  <a:srgbClr val="34343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70" name="Shape 170"/>
                <p:cNvSpPr/>
                <p:nvPr/>
              </p:nvSpPr>
              <p:spPr>
                <a:xfrm>
                  <a:off x="52388" y="165847"/>
                  <a:ext cx="266701" cy="9207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cubicBezTo>
                        <a:pt x="0" y="2234"/>
                        <a:pt x="0" y="2234"/>
                        <a:pt x="0" y="2234"/>
                      </a:cubicBezTo>
                      <a:cubicBezTo>
                        <a:pt x="0" y="2234"/>
                        <a:pt x="5562" y="20855"/>
                        <a:pt x="10735" y="21600"/>
                      </a:cubicBezTo>
                      <a:cubicBezTo>
                        <a:pt x="10865" y="21600"/>
                        <a:pt x="10994" y="21600"/>
                        <a:pt x="10994" y="21600"/>
                      </a:cubicBezTo>
                      <a:cubicBezTo>
                        <a:pt x="16168" y="21600"/>
                        <a:pt x="21600" y="3352"/>
                        <a:pt x="21600" y="3352"/>
                      </a:cubicBezTo>
                      <a:cubicBezTo>
                        <a:pt x="21600" y="0"/>
                        <a:pt x="21600" y="0"/>
                        <a:pt x="21600" y="0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solidFill>
                  <a:srgbClr val="C5A08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71" name="Shape 171"/>
                <p:cNvSpPr/>
                <p:nvPr/>
              </p:nvSpPr>
              <p:spPr>
                <a:xfrm>
                  <a:off x="185738" y="221410"/>
                  <a:ext cx="142876" cy="28416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160" y="0"/>
                      </a:moveTo>
                      <a:lnTo>
                        <a:pt x="21600" y="3379"/>
                      </a:lnTo>
                      <a:lnTo>
                        <a:pt x="16800" y="21600"/>
                      </a:lnTo>
                      <a:lnTo>
                        <a:pt x="0" y="12670"/>
                      </a:lnTo>
                      <a:lnTo>
                        <a:pt x="20160" y="0"/>
                      </a:lnTo>
                      <a:close/>
                    </a:path>
                  </a:pathLst>
                </a:custGeom>
                <a:solidFill>
                  <a:srgbClr val="34343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72" name="Shape 172"/>
                <p:cNvSpPr/>
                <p:nvPr/>
              </p:nvSpPr>
              <p:spPr>
                <a:xfrm>
                  <a:off x="52388" y="216647"/>
                  <a:ext cx="266701" cy="17145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0"/>
                      </a:moveTo>
                      <a:lnTo>
                        <a:pt x="10800" y="21000"/>
                      </a:lnTo>
                      <a:lnTo>
                        <a:pt x="0" y="0"/>
                      </a:lnTo>
                      <a:lnTo>
                        <a:pt x="0" y="600"/>
                      </a:lnTo>
                      <a:lnTo>
                        <a:pt x="10800" y="21600"/>
                      </a:lnTo>
                      <a:lnTo>
                        <a:pt x="21600" y="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E9BEA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73" name="Shape 173"/>
                <p:cNvSpPr/>
                <p:nvPr/>
              </p:nvSpPr>
              <p:spPr>
                <a:xfrm>
                  <a:off x="160338" y="500016"/>
                  <a:ext cx="50801" cy="317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0" y="21600"/>
                      </a:lnTo>
                      <a:lnTo>
                        <a:pt x="0" y="0"/>
                      </a:lnTo>
                      <a:close/>
                      <a:moveTo>
                        <a:pt x="21600" y="0"/>
                      </a:moveTo>
                      <a:lnTo>
                        <a:pt x="216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2F2F2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74" name="Shape 174"/>
                <p:cNvSpPr/>
                <p:nvPr/>
              </p:nvSpPr>
              <p:spPr>
                <a:xfrm>
                  <a:off x="160338" y="500016"/>
                  <a:ext cx="50801" cy="3176"/>
                </a:xfrm>
                <a:prstGeom prst="rect">
                  <a:avLst/>
                </a:prstGeom>
                <a:solidFill>
                  <a:srgbClr val="22737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75" name="Shape 175"/>
                <p:cNvSpPr/>
                <p:nvPr/>
              </p:nvSpPr>
              <p:spPr>
                <a:xfrm>
                  <a:off x="49213" y="-1"/>
                  <a:ext cx="276226" cy="16441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0907" extrusionOk="0">
                      <a:moveTo>
                        <a:pt x="20470" y="6895"/>
                      </a:moveTo>
                      <a:cubicBezTo>
                        <a:pt x="19716" y="4220"/>
                        <a:pt x="13688" y="723"/>
                        <a:pt x="12684" y="106"/>
                      </a:cubicBezTo>
                      <a:cubicBezTo>
                        <a:pt x="11553" y="-511"/>
                        <a:pt x="10800" y="1752"/>
                        <a:pt x="10800" y="1752"/>
                      </a:cubicBezTo>
                      <a:cubicBezTo>
                        <a:pt x="10800" y="1752"/>
                        <a:pt x="10047" y="-511"/>
                        <a:pt x="8916" y="106"/>
                      </a:cubicBezTo>
                      <a:cubicBezTo>
                        <a:pt x="7912" y="723"/>
                        <a:pt x="1884" y="4220"/>
                        <a:pt x="1130" y="6895"/>
                      </a:cubicBezTo>
                      <a:cubicBezTo>
                        <a:pt x="377" y="9363"/>
                        <a:pt x="0" y="11215"/>
                        <a:pt x="0" y="12860"/>
                      </a:cubicBezTo>
                      <a:cubicBezTo>
                        <a:pt x="0" y="14712"/>
                        <a:pt x="0" y="20883"/>
                        <a:pt x="0" y="20883"/>
                      </a:cubicBezTo>
                      <a:cubicBezTo>
                        <a:pt x="0" y="20883"/>
                        <a:pt x="1130" y="21089"/>
                        <a:pt x="1758" y="20266"/>
                      </a:cubicBezTo>
                      <a:cubicBezTo>
                        <a:pt x="2386" y="19649"/>
                        <a:pt x="3014" y="17386"/>
                        <a:pt x="3014" y="14712"/>
                      </a:cubicBezTo>
                      <a:cubicBezTo>
                        <a:pt x="3014" y="12038"/>
                        <a:pt x="4270" y="9775"/>
                        <a:pt x="5651" y="9363"/>
                      </a:cubicBezTo>
                      <a:cubicBezTo>
                        <a:pt x="7284" y="8952"/>
                        <a:pt x="10800" y="7923"/>
                        <a:pt x="10800" y="6278"/>
                      </a:cubicBezTo>
                      <a:cubicBezTo>
                        <a:pt x="10800" y="7923"/>
                        <a:pt x="14693" y="8952"/>
                        <a:pt x="15949" y="9363"/>
                      </a:cubicBezTo>
                      <a:cubicBezTo>
                        <a:pt x="17456" y="9775"/>
                        <a:pt x="18586" y="12038"/>
                        <a:pt x="18586" y="14712"/>
                      </a:cubicBezTo>
                      <a:cubicBezTo>
                        <a:pt x="18586" y="17386"/>
                        <a:pt x="19340" y="19649"/>
                        <a:pt x="19967" y="20266"/>
                      </a:cubicBezTo>
                      <a:cubicBezTo>
                        <a:pt x="20595" y="21089"/>
                        <a:pt x="21600" y="20883"/>
                        <a:pt x="21600" y="20883"/>
                      </a:cubicBezTo>
                      <a:cubicBezTo>
                        <a:pt x="21600" y="20883"/>
                        <a:pt x="21600" y="14712"/>
                        <a:pt x="21600" y="12860"/>
                      </a:cubicBezTo>
                      <a:cubicBezTo>
                        <a:pt x="21600" y="11215"/>
                        <a:pt x="21223" y="9363"/>
                        <a:pt x="20470" y="6895"/>
                      </a:cubicBezTo>
                      <a:close/>
                    </a:path>
                  </a:pathLst>
                </a:custGeom>
                <a:solidFill>
                  <a:srgbClr val="60534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</p:grpSp>
          <p:sp>
            <p:nvSpPr>
              <p:cNvPr id="177" name="Shape 177"/>
              <p:cNvSpPr/>
              <p:nvPr/>
            </p:nvSpPr>
            <p:spPr>
              <a:xfrm>
                <a:off x="0" y="262686"/>
                <a:ext cx="233364" cy="5619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310" y="0"/>
                    </a:moveTo>
                    <a:lnTo>
                      <a:pt x="16310" y="2380"/>
                    </a:lnTo>
                    <a:lnTo>
                      <a:pt x="21600" y="21600"/>
                    </a:lnTo>
                    <a:lnTo>
                      <a:pt x="12343" y="21600"/>
                    </a:lnTo>
                    <a:lnTo>
                      <a:pt x="2204" y="13058"/>
                    </a:lnTo>
                    <a:lnTo>
                      <a:pt x="11902" y="10312"/>
                    </a:lnTo>
                    <a:lnTo>
                      <a:pt x="0" y="8054"/>
                    </a:lnTo>
                    <a:lnTo>
                      <a:pt x="11020" y="976"/>
                    </a:lnTo>
                    <a:lnTo>
                      <a:pt x="16310" y="0"/>
                    </a:lnTo>
                    <a:close/>
                  </a:path>
                </a:pathLst>
              </a:custGeom>
              <a:solidFill>
                <a:srgbClr val="1A1A1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184" name="Group 184"/>
            <p:cNvGrpSpPr/>
            <p:nvPr/>
          </p:nvGrpSpPr>
          <p:grpSpPr>
            <a:xfrm>
              <a:off x="257887" y="1434776"/>
              <a:ext cx="668500" cy="765312"/>
              <a:chOff x="0" y="0"/>
              <a:chExt cx="668498" cy="765310"/>
            </a:xfrm>
          </p:grpSpPr>
          <p:sp>
            <p:nvSpPr>
              <p:cNvPr id="179" name="Shape 179"/>
              <p:cNvSpPr/>
              <p:nvPr/>
            </p:nvSpPr>
            <p:spPr>
              <a:xfrm>
                <a:off x="561976" y="399340"/>
                <a:ext cx="106523" cy="1604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71" h="19491" extrusionOk="0">
                    <a:moveTo>
                      <a:pt x="15151" y="308"/>
                    </a:moveTo>
                    <a:cubicBezTo>
                      <a:pt x="11119" y="-1054"/>
                      <a:pt x="5071" y="2254"/>
                      <a:pt x="1903" y="7314"/>
                    </a:cubicBezTo>
                    <a:cubicBezTo>
                      <a:pt x="-1265" y="12568"/>
                      <a:pt x="-401" y="17822"/>
                      <a:pt x="3919" y="19184"/>
                    </a:cubicBezTo>
                    <a:cubicBezTo>
                      <a:pt x="8239" y="20546"/>
                      <a:pt x="13999" y="17238"/>
                      <a:pt x="17167" y="12178"/>
                    </a:cubicBezTo>
                    <a:cubicBezTo>
                      <a:pt x="20335" y="6924"/>
                      <a:pt x="19471" y="1670"/>
                      <a:pt x="15151" y="308"/>
                    </a:cubicBezTo>
                    <a:close/>
                  </a:path>
                </a:pathLst>
              </a:custGeom>
              <a:solidFill>
                <a:srgbClr val="F6DB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>
                <a:off x="0" y="399340"/>
                <a:ext cx="107652" cy="1604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23" h="19491" extrusionOk="0">
                    <a:moveTo>
                      <a:pt x="3868" y="308"/>
                    </a:moveTo>
                    <a:cubicBezTo>
                      <a:pt x="8131" y="-1054"/>
                      <a:pt x="14099" y="2254"/>
                      <a:pt x="17226" y="7314"/>
                    </a:cubicBezTo>
                    <a:cubicBezTo>
                      <a:pt x="20352" y="12568"/>
                      <a:pt x="19215" y="17822"/>
                      <a:pt x="15236" y="19184"/>
                    </a:cubicBezTo>
                    <a:cubicBezTo>
                      <a:pt x="10973" y="20546"/>
                      <a:pt x="5005" y="17238"/>
                      <a:pt x="1878" y="12178"/>
                    </a:cubicBezTo>
                    <a:cubicBezTo>
                      <a:pt x="-1248" y="6924"/>
                      <a:pt x="-395" y="1670"/>
                      <a:pt x="3868" y="308"/>
                    </a:cubicBezTo>
                    <a:close/>
                  </a:path>
                </a:pathLst>
              </a:custGeom>
              <a:solidFill>
                <a:srgbClr val="F6DB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>
                <a:off x="216775" y="682760"/>
                <a:ext cx="234951" cy="825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2118"/>
                      <a:pt x="0" y="2118"/>
                      <a:pt x="0" y="2118"/>
                    </a:cubicBezTo>
                    <a:cubicBezTo>
                      <a:pt x="0" y="2118"/>
                      <a:pt x="6759" y="21600"/>
                      <a:pt x="10727" y="21600"/>
                    </a:cubicBezTo>
                    <a:cubicBezTo>
                      <a:pt x="14694" y="21600"/>
                      <a:pt x="21600" y="1694"/>
                      <a:pt x="21600" y="1694"/>
                    </a:cubicBezTo>
                    <a:cubicBezTo>
                      <a:pt x="21600" y="0"/>
                      <a:pt x="21600" y="0"/>
                      <a:pt x="21600" y="0"/>
                    </a:cubicBezTo>
                  </a:path>
                </a:pathLst>
              </a:custGeom>
              <a:solidFill>
                <a:srgbClr val="C5AF9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>
                <a:off x="44571" y="16010"/>
                <a:ext cx="580040" cy="7239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02" h="21600" extrusionOk="0">
                    <a:moveTo>
                      <a:pt x="9616" y="21600"/>
                    </a:moveTo>
                    <a:cubicBezTo>
                      <a:pt x="7169" y="21600"/>
                      <a:pt x="2008" y="17952"/>
                      <a:pt x="412" y="12768"/>
                    </a:cubicBezTo>
                    <a:cubicBezTo>
                      <a:pt x="-1184" y="7536"/>
                      <a:pt x="1849" y="0"/>
                      <a:pt x="9616" y="0"/>
                    </a:cubicBezTo>
                    <a:cubicBezTo>
                      <a:pt x="17383" y="0"/>
                      <a:pt x="20416" y="7536"/>
                      <a:pt x="18767" y="12768"/>
                    </a:cubicBezTo>
                    <a:cubicBezTo>
                      <a:pt x="17224" y="17952"/>
                      <a:pt x="12063" y="21600"/>
                      <a:pt x="9616" y="21600"/>
                    </a:cubicBezTo>
                    <a:close/>
                  </a:path>
                </a:pathLst>
              </a:custGeom>
              <a:solidFill>
                <a:srgbClr val="F6DB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>
                <a:off x="20511" y="0"/>
                <a:ext cx="621539" cy="4938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41" h="21400" extrusionOk="0">
                    <a:moveTo>
                      <a:pt x="11303" y="10112"/>
                    </a:moveTo>
                    <a:cubicBezTo>
                      <a:pt x="13112" y="15338"/>
                      <a:pt x="13865" y="16941"/>
                      <a:pt x="16226" y="15547"/>
                    </a:cubicBezTo>
                    <a:cubicBezTo>
                      <a:pt x="18637" y="14154"/>
                      <a:pt x="18185" y="18055"/>
                      <a:pt x="17733" y="20773"/>
                    </a:cubicBezTo>
                    <a:cubicBezTo>
                      <a:pt x="19893" y="17080"/>
                      <a:pt x="19642" y="13526"/>
                      <a:pt x="18939" y="9903"/>
                    </a:cubicBezTo>
                    <a:cubicBezTo>
                      <a:pt x="18235" y="5932"/>
                      <a:pt x="14619" y="-61"/>
                      <a:pt x="11203" y="79"/>
                    </a:cubicBezTo>
                    <a:cubicBezTo>
                      <a:pt x="9344" y="-200"/>
                      <a:pt x="6531" y="148"/>
                      <a:pt x="3517" y="3075"/>
                    </a:cubicBezTo>
                    <a:cubicBezTo>
                      <a:pt x="-1707" y="8301"/>
                      <a:pt x="51" y="20006"/>
                      <a:pt x="1458" y="21400"/>
                    </a:cubicBezTo>
                    <a:cubicBezTo>
                      <a:pt x="101" y="10600"/>
                      <a:pt x="3417" y="12760"/>
                      <a:pt x="5727" y="7116"/>
                    </a:cubicBezTo>
                    <a:cubicBezTo>
                      <a:pt x="6481" y="4608"/>
                      <a:pt x="9394" y="4468"/>
                      <a:pt x="11303" y="10112"/>
                    </a:cubicBezTo>
                    <a:close/>
                  </a:path>
                </a:pathLst>
              </a:custGeom>
              <a:solidFill>
                <a:srgbClr val="BF974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185" name="Shape 185"/>
            <p:cNvSpPr/>
            <p:nvPr/>
          </p:nvSpPr>
          <p:spPr>
            <a:xfrm>
              <a:off x="296863" y="2223900"/>
              <a:ext cx="234951" cy="43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521"/>
                  </a:moveTo>
                  <a:lnTo>
                    <a:pt x="12259" y="21521"/>
                  </a:lnTo>
                  <a:lnTo>
                    <a:pt x="11676" y="21600"/>
                  </a:lnTo>
                  <a:lnTo>
                    <a:pt x="2335" y="16853"/>
                  </a:lnTo>
                  <a:lnTo>
                    <a:pt x="11822" y="13371"/>
                  </a:lnTo>
                  <a:lnTo>
                    <a:pt x="0" y="10365"/>
                  </a:lnTo>
                  <a:lnTo>
                    <a:pt x="7881" y="3798"/>
                  </a:lnTo>
                  <a:lnTo>
                    <a:pt x="10946" y="1266"/>
                  </a:lnTo>
                  <a:lnTo>
                    <a:pt x="16200" y="0"/>
                  </a:lnTo>
                  <a:lnTo>
                    <a:pt x="16200" y="3007"/>
                  </a:lnTo>
                  <a:lnTo>
                    <a:pt x="21454" y="21600"/>
                  </a:lnTo>
                  <a:lnTo>
                    <a:pt x="21600" y="21521"/>
                  </a:lnTo>
                  <a:close/>
                </a:path>
              </a:pathLst>
            </a:cu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652463" y="2220725"/>
              <a:ext cx="231776" cy="43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764" y="13274"/>
                  </a:moveTo>
                  <a:lnTo>
                    <a:pt x="19529" y="16652"/>
                  </a:lnTo>
                  <a:lnTo>
                    <a:pt x="9912" y="21600"/>
                  </a:lnTo>
                  <a:lnTo>
                    <a:pt x="9321" y="21521"/>
                  </a:lnTo>
                  <a:lnTo>
                    <a:pt x="0" y="21521"/>
                  </a:lnTo>
                  <a:lnTo>
                    <a:pt x="148" y="21600"/>
                  </a:lnTo>
                  <a:lnTo>
                    <a:pt x="5474" y="2906"/>
                  </a:lnTo>
                  <a:lnTo>
                    <a:pt x="5474" y="0"/>
                  </a:lnTo>
                  <a:lnTo>
                    <a:pt x="11984" y="1492"/>
                  </a:lnTo>
                  <a:lnTo>
                    <a:pt x="14795" y="4006"/>
                  </a:lnTo>
                  <a:lnTo>
                    <a:pt x="21600" y="10211"/>
                  </a:lnTo>
                  <a:lnTo>
                    <a:pt x="9764" y="13274"/>
                  </a:lnTo>
                  <a:close/>
                </a:path>
              </a:pathLst>
            </a:cu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2920460" y="671980"/>
              <a:ext cx="341314" cy="91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31" h="20532" extrusionOk="0">
                  <a:moveTo>
                    <a:pt x="6681" y="919"/>
                  </a:moveTo>
                  <a:cubicBezTo>
                    <a:pt x="7504" y="-129"/>
                    <a:pt x="13820" y="-1032"/>
                    <a:pt x="16382" y="2688"/>
                  </a:cubicBezTo>
                  <a:cubicBezTo>
                    <a:pt x="18945" y="6409"/>
                    <a:pt x="17664" y="7745"/>
                    <a:pt x="19128" y="9046"/>
                  </a:cubicBezTo>
                  <a:cubicBezTo>
                    <a:pt x="20501" y="10382"/>
                    <a:pt x="17206" y="20568"/>
                    <a:pt x="9243" y="20532"/>
                  </a:cubicBezTo>
                  <a:cubicBezTo>
                    <a:pt x="732" y="20496"/>
                    <a:pt x="-1099" y="10743"/>
                    <a:pt x="548" y="8757"/>
                  </a:cubicBezTo>
                  <a:cubicBezTo>
                    <a:pt x="2287" y="6806"/>
                    <a:pt x="732" y="919"/>
                    <a:pt x="6681" y="919"/>
                  </a:cubicBezTo>
                </a:path>
              </a:pathLst>
            </a:custGeom>
            <a:solidFill>
              <a:srgbClr val="60534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3305721" y="671980"/>
              <a:ext cx="340426" cy="912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80" h="20532" extrusionOk="0">
                  <a:moveTo>
                    <a:pt x="12692" y="919"/>
                  </a:moveTo>
                  <a:cubicBezTo>
                    <a:pt x="11872" y="-129"/>
                    <a:pt x="5583" y="-1032"/>
                    <a:pt x="3031" y="2688"/>
                  </a:cubicBezTo>
                  <a:cubicBezTo>
                    <a:pt x="479" y="6409"/>
                    <a:pt x="1755" y="7745"/>
                    <a:pt x="297" y="9046"/>
                  </a:cubicBezTo>
                  <a:cubicBezTo>
                    <a:pt x="-1070" y="10382"/>
                    <a:pt x="2302" y="20568"/>
                    <a:pt x="10140" y="20532"/>
                  </a:cubicBezTo>
                  <a:cubicBezTo>
                    <a:pt x="18616" y="20496"/>
                    <a:pt x="20530" y="10743"/>
                    <a:pt x="18798" y="8757"/>
                  </a:cubicBezTo>
                  <a:cubicBezTo>
                    <a:pt x="17158" y="6806"/>
                    <a:pt x="18616" y="919"/>
                    <a:pt x="12692" y="919"/>
                  </a:cubicBezTo>
                </a:path>
              </a:pathLst>
            </a:custGeom>
            <a:solidFill>
              <a:srgbClr val="60534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2701131" y="1392842"/>
              <a:ext cx="1182689" cy="442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37" y="0"/>
                  </a:moveTo>
                  <a:cubicBezTo>
                    <a:pt x="12808" y="235"/>
                    <a:pt x="8675" y="391"/>
                    <a:pt x="8646" y="548"/>
                  </a:cubicBezTo>
                  <a:cubicBezTo>
                    <a:pt x="7327" y="5478"/>
                    <a:pt x="4543" y="6417"/>
                    <a:pt x="2315" y="7748"/>
                  </a:cubicBezTo>
                  <a:cubicBezTo>
                    <a:pt x="88" y="9078"/>
                    <a:pt x="0" y="16591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16591"/>
                    <a:pt x="21571" y="9078"/>
                    <a:pt x="19285" y="7748"/>
                  </a:cubicBezTo>
                  <a:cubicBezTo>
                    <a:pt x="17028" y="6339"/>
                    <a:pt x="14068" y="5165"/>
                    <a:pt x="12837" y="0"/>
                  </a:cubicBezTo>
                </a:path>
              </a:pathLst>
            </a:custGeom>
            <a:solidFill>
              <a:srgbClr val="C9383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3172617" y="1392842"/>
              <a:ext cx="238126" cy="442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48"/>
                  </a:moveTo>
                  <a:cubicBezTo>
                    <a:pt x="21600" y="3209"/>
                    <a:pt x="21600" y="3209"/>
                    <a:pt x="21600" y="3209"/>
                  </a:cubicBezTo>
                  <a:cubicBezTo>
                    <a:pt x="16381" y="21600"/>
                    <a:pt x="16381" y="21600"/>
                    <a:pt x="16381" y="21600"/>
                  </a:cubicBezTo>
                  <a:cubicBezTo>
                    <a:pt x="5219" y="21600"/>
                    <a:pt x="5219" y="21600"/>
                    <a:pt x="5219" y="21600"/>
                  </a:cubicBezTo>
                  <a:cubicBezTo>
                    <a:pt x="0" y="3443"/>
                    <a:pt x="0" y="3443"/>
                    <a:pt x="0" y="3443"/>
                  </a:cubicBezTo>
                  <a:cubicBezTo>
                    <a:pt x="0" y="548"/>
                    <a:pt x="0" y="548"/>
                    <a:pt x="0" y="548"/>
                  </a:cubicBezTo>
                  <a:cubicBezTo>
                    <a:pt x="145" y="548"/>
                    <a:pt x="145" y="548"/>
                    <a:pt x="145" y="548"/>
                  </a:cubicBezTo>
                  <a:cubicBezTo>
                    <a:pt x="290" y="391"/>
                    <a:pt x="20730" y="235"/>
                    <a:pt x="20875" y="0"/>
                  </a:cubicBezTo>
                  <a:cubicBezTo>
                    <a:pt x="21165" y="157"/>
                    <a:pt x="21310" y="313"/>
                    <a:pt x="21600" y="548"/>
                  </a:cubicBezTo>
                  <a:close/>
                </a:path>
              </a:pathLst>
            </a:custGeom>
            <a:solidFill>
              <a:srgbClr val="C9383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3174206" y="1033711"/>
              <a:ext cx="234951" cy="49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85" extrusionOk="0">
                  <a:moveTo>
                    <a:pt x="0" y="4459"/>
                  </a:moveTo>
                  <a:cubicBezTo>
                    <a:pt x="0" y="11801"/>
                    <a:pt x="0" y="11801"/>
                    <a:pt x="0" y="11801"/>
                  </a:cubicBezTo>
                  <a:cubicBezTo>
                    <a:pt x="0" y="15380"/>
                    <a:pt x="0" y="15380"/>
                    <a:pt x="0" y="15380"/>
                  </a:cubicBezTo>
                  <a:cubicBezTo>
                    <a:pt x="5437" y="19992"/>
                    <a:pt x="15135" y="20113"/>
                    <a:pt x="21600" y="15380"/>
                  </a:cubicBezTo>
                  <a:cubicBezTo>
                    <a:pt x="21600" y="11801"/>
                    <a:pt x="21600" y="11801"/>
                    <a:pt x="21600" y="11801"/>
                  </a:cubicBezTo>
                  <a:cubicBezTo>
                    <a:pt x="21600" y="4459"/>
                    <a:pt x="21600" y="4459"/>
                    <a:pt x="21600" y="4459"/>
                  </a:cubicBezTo>
                  <a:cubicBezTo>
                    <a:pt x="21600" y="-1487"/>
                    <a:pt x="0" y="-1487"/>
                    <a:pt x="0" y="4459"/>
                  </a:cubicBezTo>
                </a:path>
              </a:pathLst>
            </a:custGeom>
            <a:solidFill>
              <a:srgbClr val="F6DCB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3519406" y="1012662"/>
              <a:ext cx="106523" cy="161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71" h="19491" extrusionOk="0">
                  <a:moveTo>
                    <a:pt x="15151" y="308"/>
                  </a:moveTo>
                  <a:cubicBezTo>
                    <a:pt x="11119" y="-1054"/>
                    <a:pt x="5071" y="2254"/>
                    <a:pt x="1903" y="7314"/>
                  </a:cubicBezTo>
                  <a:cubicBezTo>
                    <a:pt x="-1265" y="12568"/>
                    <a:pt x="-401" y="17822"/>
                    <a:pt x="3919" y="19184"/>
                  </a:cubicBezTo>
                  <a:cubicBezTo>
                    <a:pt x="8239" y="20546"/>
                    <a:pt x="13999" y="17238"/>
                    <a:pt x="17167" y="12178"/>
                  </a:cubicBezTo>
                  <a:cubicBezTo>
                    <a:pt x="20335" y="6924"/>
                    <a:pt x="19471" y="1670"/>
                    <a:pt x="15151" y="308"/>
                  </a:cubicBezTo>
                  <a:close/>
                </a:path>
              </a:pathLst>
            </a:custGeom>
            <a:solidFill>
              <a:srgbClr val="F6DCB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2957430" y="1012662"/>
              <a:ext cx="107653" cy="161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23" h="19491" extrusionOk="0">
                  <a:moveTo>
                    <a:pt x="3868" y="308"/>
                  </a:moveTo>
                  <a:cubicBezTo>
                    <a:pt x="8131" y="-1054"/>
                    <a:pt x="14099" y="2254"/>
                    <a:pt x="17226" y="7314"/>
                  </a:cubicBezTo>
                  <a:cubicBezTo>
                    <a:pt x="20352" y="12568"/>
                    <a:pt x="19215" y="17822"/>
                    <a:pt x="15236" y="19184"/>
                  </a:cubicBezTo>
                  <a:cubicBezTo>
                    <a:pt x="10973" y="20546"/>
                    <a:pt x="5005" y="17238"/>
                    <a:pt x="1878" y="12178"/>
                  </a:cubicBezTo>
                  <a:cubicBezTo>
                    <a:pt x="-1248" y="6924"/>
                    <a:pt x="-395" y="1670"/>
                    <a:pt x="3868" y="308"/>
                  </a:cubicBezTo>
                  <a:close/>
                </a:path>
              </a:pathLst>
            </a:custGeom>
            <a:solidFill>
              <a:srgbClr val="F6DCB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3174206" y="1297592"/>
              <a:ext cx="234951" cy="80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118"/>
                    <a:pt x="0" y="2118"/>
                    <a:pt x="0" y="2118"/>
                  </a:cubicBezTo>
                  <a:cubicBezTo>
                    <a:pt x="0" y="2118"/>
                    <a:pt x="6759" y="21600"/>
                    <a:pt x="10727" y="21600"/>
                  </a:cubicBezTo>
                  <a:cubicBezTo>
                    <a:pt x="14694" y="21600"/>
                    <a:pt x="21600" y="1694"/>
                    <a:pt x="21600" y="1694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solidFill>
              <a:srgbClr val="C5B09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3002002" y="630842"/>
              <a:ext cx="580040" cy="72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21600" extrusionOk="0">
                  <a:moveTo>
                    <a:pt x="9616" y="21600"/>
                  </a:moveTo>
                  <a:cubicBezTo>
                    <a:pt x="7169" y="21600"/>
                    <a:pt x="2008" y="17952"/>
                    <a:pt x="412" y="12768"/>
                  </a:cubicBezTo>
                  <a:cubicBezTo>
                    <a:pt x="-1184" y="7536"/>
                    <a:pt x="1849" y="0"/>
                    <a:pt x="9616" y="0"/>
                  </a:cubicBezTo>
                  <a:cubicBezTo>
                    <a:pt x="17383" y="0"/>
                    <a:pt x="20416" y="7536"/>
                    <a:pt x="18767" y="12768"/>
                  </a:cubicBezTo>
                  <a:cubicBezTo>
                    <a:pt x="17224" y="17952"/>
                    <a:pt x="12063" y="21600"/>
                    <a:pt x="9616" y="21600"/>
                  </a:cubicBezTo>
                  <a:close/>
                </a:path>
              </a:pathLst>
            </a:custGeom>
            <a:solidFill>
              <a:srgbClr val="F6DCB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2965200" y="614319"/>
              <a:ext cx="633655" cy="492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559" extrusionOk="0">
                  <a:moveTo>
                    <a:pt x="20319" y="9988"/>
                  </a:moveTo>
                  <a:cubicBezTo>
                    <a:pt x="19580" y="5990"/>
                    <a:pt x="15777" y="-41"/>
                    <a:pt x="12186" y="99"/>
                  </a:cubicBezTo>
                  <a:cubicBezTo>
                    <a:pt x="11658" y="29"/>
                    <a:pt x="11077" y="-41"/>
                    <a:pt x="10391" y="29"/>
                  </a:cubicBezTo>
                  <a:cubicBezTo>
                    <a:pt x="9757" y="-41"/>
                    <a:pt x="9176" y="29"/>
                    <a:pt x="8648" y="99"/>
                  </a:cubicBezTo>
                  <a:cubicBezTo>
                    <a:pt x="5057" y="-41"/>
                    <a:pt x="1254" y="5990"/>
                    <a:pt x="462" y="9988"/>
                  </a:cubicBezTo>
                  <a:cubicBezTo>
                    <a:pt x="-119" y="13214"/>
                    <a:pt x="-383" y="16369"/>
                    <a:pt x="1096" y="19595"/>
                  </a:cubicBezTo>
                  <a:cubicBezTo>
                    <a:pt x="1307" y="20577"/>
                    <a:pt x="1624" y="21278"/>
                    <a:pt x="1941" y="21559"/>
                  </a:cubicBezTo>
                  <a:cubicBezTo>
                    <a:pt x="1624" y="19104"/>
                    <a:pt x="1571" y="17281"/>
                    <a:pt x="1677" y="15878"/>
                  </a:cubicBezTo>
                  <a:cubicBezTo>
                    <a:pt x="1941" y="15317"/>
                    <a:pt x="2469" y="15177"/>
                    <a:pt x="3367" y="15668"/>
                  </a:cubicBezTo>
                  <a:cubicBezTo>
                    <a:pt x="5849" y="17071"/>
                    <a:pt x="6641" y="15458"/>
                    <a:pt x="8489" y="10198"/>
                  </a:cubicBezTo>
                  <a:cubicBezTo>
                    <a:pt x="9070" y="8585"/>
                    <a:pt x="9546" y="6691"/>
                    <a:pt x="10391" y="6691"/>
                  </a:cubicBezTo>
                  <a:cubicBezTo>
                    <a:pt x="11288" y="6691"/>
                    <a:pt x="11764" y="8585"/>
                    <a:pt x="12292" y="10198"/>
                  </a:cubicBezTo>
                  <a:cubicBezTo>
                    <a:pt x="14193" y="15458"/>
                    <a:pt x="14985" y="17071"/>
                    <a:pt x="17467" y="15668"/>
                  </a:cubicBezTo>
                  <a:cubicBezTo>
                    <a:pt x="18365" y="15177"/>
                    <a:pt x="18893" y="15317"/>
                    <a:pt x="19157" y="15878"/>
                  </a:cubicBezTo>
                  <a:cubicBezTo>
                    <a:pt x="19263" y="17281"/>
                    <a:pt x="19210" y="19104"/>
                    <a:pt x="18893" y="21559"/>
                  </a:cubicBezTo>
                  <a:cubicBezTo>
                    <a:pt x="19210" y="21278"/>
                    <a:pt x="19474" y="20577"/>
                    <a:pt x="19738" y="19595"/>
                  </a:cubicBezTo>
                  <a:cubicBezTo>
                    <a:pt x="21217" y="16369"/>
                    <a:pt x="20953" y="13214"/>
                    <a:pt x="20319" y="9988"/>
                  </a:cubicBezTo>
                  <a:close/>
                </a:path>
              </a:pathLst>
            </a:custGeom>
            <a:solidFill>
              <a:srgbClr val="60534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2997992" y="1402367"/>
              <a:ext cx="233364" cy="43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521"/>
                  </a:moveTo>
                  <a:lnTo>
                    <a:pt x="12343" y="21521"/>
                  </a:lnTo>
                  <a:lnTo>
                    <a:pt x="11755" y="21600"/>
                  </a:lnTo>
                  <a:lnTo>
                    <a:pt x="2204" y="16932"/>
                  </a:lnTo>
                  <a:lnTo>
                    <a:pt x="11902" y="13371"/>
                  </a:lnTo>
                  <a:lnTo>
                    <a:pt x="0" y="10444"/>
                  </a:lnTo>
                  <a:lnTo>
                    <a:pt x="7788" y="3877"/>
                  </a:lnTo>
                  <a:lnTo>
                    <a:pt x="10873" y="1266"/>
                  </a:lnTo>
                  <a:lnTo>
                    <a:pt x="16163" y="0"/>
                  </a:lnTo>
                  <a:lnTo>
                    <a:pt x="16163" y="3086"/>
                  </a:lnTo>
                  <a:lnTo>
                    <a:pt x="21453" y="21600"/>
                  </a:lnTo>
                  <a:lnTo>
                    <a:pt x="21600" y="21521"/>
                  </a:lnTo>
                  <a:close/>
                </a:path>
              </a:pathLst>
            </a:cu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3352005" y="1399192"/>
              <a:ext cx="233364" cy="436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98" y="13274"/>
                  </a:moveTo>
                  <a:lnTo>
                    <a:pt x="19543" y="16730"/>
                  </a:lnTo>
                  <a:lnTo>
                    <a:pt x="9845" y="21600"/>
                  </a:lnTo>
                  <a:lnTo>
                    <a:pt x="9257" y="21521"/>
                  </a:lnTo>
                  <a:lnTo>
                    <a:pt x="0" y="21521"/>
                  </a:lnTo>
                  <a:lnTo>
                    <a:pt x="147" y="21600"/>
                  </a:lnTo>
                  <a:lnTo>
                    <a:pt x="5437" y="2985"/>
                  </a:lnTo>
                  <a:lnTo>
                    <a:pt x="5437" y="0"/>
                  </a:lnTo>
                  <a:lnTo>
                    <a:pt x="11902" y="1492"/>
                  </a:lnTo>
                  <a:lnTo>
                    <a:pt x="14694" y="4084"/>
                  </a:lnTo>
                  <a:lnTo>
                    <a:pt x="21600" y="10289"/>
                  </a:lnTo>
                  <a:lnTo>
                    <a:pt x="9698" y="13274"/>
                  </a:lnTo>
                  <a:close/>
                </a:path>
              </a:pathLst>
            </a:cu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3205956" y="1926242"/>
              <a:ext cx="1247776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6" y="0"/>
                  </a:moveTo>
                  <a:cubicBezTo>
                    <a:pt x="3864" y="4602"/>
                    <a:pt x="2419" y="7057"/>
                    <a:pt x="1863" y="8161"/>
                  </a:cubicBezTo>
                  <a:cubicBezTo>
                    <a:pt x="1001" y="9880"/>
                    <a:pt x="500" y="16200"/>
                    <a:pt x="0" y="21600"/>
                  </a:cubicBezTo>
                  <a:cubicBezTo>
                    <a:pt x="10786" y="21600"/>
                    <a:pt x="10786" y="21600"/>
                    <a:pt x="1078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072" y="16200"/>
                    <a:pt x="20599" y="9880"/>
                    <a:pt x="19737" y="8161"/>
                  </a:cubicBezTo>
                  <a:cubicBezTo>
                    <a:pt x="19154" y="7057"/>
                    <a:pt x="17792" y="4664"/>
                    <a:pt x="13010" y="61"/>
                  </a:cubicBezTo>
                  <a:cubicBezTo>
                    <a:pt x="8646" y="0"/>
                    <a:pt x="8646" y="0"/>
                    <a:pt x="8646" y="0"/>
                  </a:cubicBezTo>
                </a:path>
              </a:pathLst>
            </a:custGeom>
            <a:solidFill>
              <a:srgbClr val="FFDEC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3205956" y="1926242"/>
              <a:ext cx="1247776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6" y="0"/>
                  </a:moveTo>
                  <a:cubicBezTo>
                    <a:pt x="3864" y="4602"/>
                    <a:pt x="2419" y="7057"/>
                    <a:pt x="1863" y="8161"/>
                  </a:cubicBezTo>
                  <a:cubicBezTo>
                    <a:pt x="1001" y="9880"/>
                    <a:pt x="500" y="16200"/>
                    <a:pt x="0" y="21600"/>
                  </a:cubicBezTo>
                  <a:cubicBezTo>
                    <a:pt x="10786" y="21600"/>
                    <a:pt x="10786" y="21600"/>
                    <a:pt x="1078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072" y="16200"/>
                    <a:pt x="20599" y="9880"/>
                    <a:pt x="19737" y="8161"/>
                  </a:cubicBezTo>
                  <a:cubicBezTo>
                    <a:pt x="19154" y="7057"/>
                    <a:pt x="17792" y="4664"/>
                    <a:pt x="13010" y="61"/>
                  </a:cubicBezTo>
                  <a:cubicBezTo>
                    <a:pt x="8646" y="0"/>
                    <a:pt x="8646" y="0"/>
                    <a:pt x="8646" y="0"/>
                  </a:cubicBezTo>
                </a:path>
              </a:pathLst>
            </a:custGeom>
            <a:solidFill>
              <a:srgbClr val="BFBFB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3694906" y="1560787"/>
              <a:ext cx="268289" cy="49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09" extrusionOk="0">
                  <a:moveTo>
                    <a:pt x="0" y="4735"/>
                  </a:moveTo>
                  <a:cubicBezTo>
                    <a:pt x="0" y="12657"/>
                    <a:pt x="0" y="12657"/>
                    <a:pt x="0" y="12657"/>
                  </a:cubicBezTo>
                  <a:cubicBezTo>
                    <a:pt x="0" y="16556"/>
                    <a:pt x="0" y="16556"/>
                    <a:pt x="0" y="16556"/>
                  </a:cubicBezTo>
                  <a:cubicBezTo>
                    <a:pt x="5950" y="19898"/>
                    <a:pt x="15650" y="20022"/>
                    <a:pt x="21600" y="16556"/>
                  </a:cubicBezTo>
                  <a:cubicBezTo>
                    <a:pt x="21600" y="12657"/>
                    <a:pt x="21600" y="12657"/>
                    <a:pt x="21600" y="12657"/>
                  </a:cubicBezTo>
                  <a:cubicBezTo>
                    <a:pt x="21600" y="4735"/>
                    <a:pt x="21600" y="4735"/>
                    <a:pt x="21600" y="4735"/>
                  </a:cubicBezTo>
                  <a:cubicBezTo>
                    <a:pt x="21600" y="-1578"/>
                    <a:pt x="0" y="-1578"/>
                    <a:pt x="0" y="4735"/>
                  </a:cubicBezTo>
                </a:path>
              </a:pathLst>
            </a:custGeom>
            <a:solidFill>
              <a:srgbClr val="DBB18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3525427" y="1491531"/>
              <a:ext cx="98351" cy="15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48" h="19853" extrusionOk="0">
                  <a:moveTo>
                    <a:pt x="4573" y="185"/>
                  </a:moveTo>
                  <a:cubicBezTo>
                    <a:pt x="9201" y="-874"/>
                    <a:pt x="15064" y="2726"/>
                    <a:pt x="17533" y="8020"/>
                  </a:cubicBezTo>
                  <a:cubicBezTo>
                    <a:pt x="20310" y="13314"/>
                    <a:pt x="18459" y="18608"/>
                    <a:pt x="14139" y="19667"/>
                  </a:cubicBezTo>
                  <a:cubicBezTo>
                    <a:pt x="9510" y="20726"/>
                    <a:pt x="3647" y="17126"/>
                    <a:pt x="1179" y="11832"/>
                  </a:cubicBezTo>
                  <a:cubicBezTo>
                    <a:pt x="-1290" y="6326"/>
                    <a:pt x="253" y="1244"/>
                    <a:pt x="4573" y="185"/>
                  </a:cubicBezTo>
                  <a:close/>
                </a:path>
              </a:pathLst>
            </a:custGeom>
            <a:solidFill>
              <a:srgbClr val="F6D1A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4033865" y="1491531"/>
              <a:ext cx="97262" cy="15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05" h="19853" extrusionOk="0">
                  <a:moveTo>
                    <a:pt x="14035" y="185"/>
                  </a:moveTo>
                  <a:cubicBezTo>
                    <a:pt x="9715" y="-874"/>
                    <a:pt x="3852" y="2726"/>
                    <a:pt x="1383" y="8020"/>
                  </a:cubicBezTo>
                  <a:cubicBezTo>
                    <a:pt x="-1394" y="13314"/>
                    <a:pt x="149" y="18608"/>
                    <a:pt x="4777" y="19667"/>
                  </a:cubicBezTo>
                  <a:cubicBezTo>
                    <a:pt x="9406" y="20726"/>
                    <a:pt x="15269" y="17126"/>
                    <a:pt x="17737" y="11832"/>
                  </a:cubicBezTo>
                  <a:cubicBezTo>
                    <a:pt x="20206" y="6326"/>
                    <a:pt x="18663" y="1244"/>
                    <a:pt x="14035" y="185"/>
                  </a:cubicBezTo>
                  <a:close/>
                </a:path>
              </a:pathLst>
            </a:custGeom>
            <a:solidFill>
              <a:srgbClr val="F6D1A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3771106" y="2056417"/>
              <a:ext cx="115889" cy="112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034"/>
                  </a:moveTo>
                  <a:cubicBezTo>
                    <a:pt x="6300" y="21600"/>
                    <a:pt x="6300" y="21600"/>
                    <a:pt x="6300" y="21600"/>
                  </a:cubicBezTo>
                  <a:cubicBezTo>
                    <a:pt x="9300" y="21600"/>
                    <a:pt x="12600" y="21600"/>
                    <a:pt x="15600" y="21600"/>
                  </a:cubicBezTo>
                  <a:cubicBezTo>
                    <a:pt x="21600" y="12034"/>
                    <a:pt x="21600" y="12034"/>
                    <a:pt x="21600" y="12034"/>
                  </a:cubicBezTo>
                  <a:cubicBezTo>
                    <a:pt x="11100" y="0"/>
                    <a:pt x="11100" y="0"/>
                    <a:pt x="11100" y="0"/>
                  </a:cubicBezTo>
                  <a:cubicBezTo>
                    <a:pt x="0" y="12034"/>
                    <a:pt x="0" y="12034"/>
                    <a:pt x="0" y="12034"/>
                  </a:cubicBezTo>
                </a:path>
              </a:pathLst>
            </a:custGeom>
            <a:solidFill>
              <a:srgbClr val="3434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3758406" y="2169130"/>
              <a:ext cx="142876" cy="322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4400" y="0"/>
                  </a:lnTo>
                  <a:lnTo>
                    <a:pt x="6960" y="0"/>
                  </a:lnTo>
                  <a:close/>
                </a:path>
              </a:pathLst>
            </a:custGeom>
            <a:solidFill>
              <a:srgbClr val="3434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3683792" y="1889730"/>
              <a:ext cx="146051" cy="28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43" y="0"/>
                  </a:moveTo>
                  <a:lnTo>
                    <a:pt x="0" y="3398"/>
                  </a:lnTo>
                  <a:lnTo>
                    <a:pt x="4930" y="21600"/>
                  </a:lnTo>
                  <a:lnTo>
                    <a:pt x="21600" y="12742"/>
                  </a:lnTo>
                  <a:lnTo>
                    <a:pt x="1643" y="0"/>
                  </a:lnTo>
                  <a:close/>
                </a:path>
              </a:pathLst>
            </a:cu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3694906" y="1832580"/>
              <a:ext cx="268289" cy="9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234"/>
                    <a:pt x="0" y="2234"/>
                    <a:pt x="0" y="2234"/>
                  </a:cubicBezTo>
                  <a:cubicBezTo>
                    <a:pt x="0" y="2234"/>
                    <a:pt x="5562" y="20855"/>
                    <a:pt x="10735" y="21600"/>
                  </a:cubicBezTo>
                  <a:cubicBezTo>
                    <a:pt x="10865" y="21600"/>
                    <a:pt x="10994" y="21600"/>
                    <a:pt x="10994" y="21600"/>
                  </a:cubicBezTo>
                  <a:cubicBezTo>
                    <a:pt x="16168" y="21600"/>
                    <a:pt x="21600" y="3352"/>
                    <a:pt x="21600" y="3352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AF8E6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3550863" y="1135667"/>
              <a:ext cx="557808" cy="760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652" h="21600" extrusionOk="0">
                  <a:moveTo>
                    <a:pt x="7307" y="0"/>
                  </a:moveTo>
                  <a:cubicBezTo>
                    <a:pt x="-3472" y="0"/>
                    <a:pt x="654" y="16029"/>
                    <a:pt x="1370" y="17262"/>
                  </a:cubicBezTo>
                  <a:cubicBezTo>
                    <a:pt x="2170" y="18632"/>
                    <a:pt x="5581" y="21600"/>
                    <a:pt x="7307" y="21600"/>
                  </a:cubicBezTo>
                  <a:cubicBezTo>
                    <a:pt x="9075" y="21600"/>
                    <a:pt x="12486" y="18632"/>
                    <a:pt x="13286" y="17262"/>
                  </a:cubicBezTo>
                  <a:cubicBezTo>
                    <a:pt x="14002" y="16029"/>
                    <a:pt x="18128" y="0"/>
                    <a:pt x="7307" y="0"/>
                  </a:cubicBezTo>
                  <a:close/>
                </a:path>
              </a:pathLst>
            </a:custGeom>
            <a:solidFill>
              <a:srgbClr val="DBB18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>
              <a:off x="3541166" y="1073242"/>
              <a:ext cx="585541" cy="549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1" h="20383" extrusionOk="0">
                  <a:moveTo>
                    <a:pt x="3772" y="2829"/>
                  </a:moveTo>
                  <a:cubicBezTo>
                    <a:pt x="8535" y="-1217"/>
                    <a:pt x="18006" y="-622"/>
                    <a:pt x="20221" y="2710"/>
                  </a:cubicBezTo>
                  <a:cubicBezTo>
                    <a:pt x="19335" y="6102"/>
                    <a:pt x="19999" y="15206"/>
                    <a:pt x="19335" y="20026"/>
                  </a:cubicBezTo>
                  <a:cubicBezTo>
                    <a:pt x="19335" y="20026"/>
                    <a:pt x="19335" y="20026"/>
                    <a:pt x="19335" y="20026"/>
                  </a:cubicBezTo>
                  <a:cubicBezTo>
                    <a:pt x="19335" y="20085"/>
                    <a:pt x="19335" y="20145"/>
                    <a:pt x="19335" y="20204"/>
                  </a:cubicBezTo>
                  <a:cubicBezTo>
                    <a:pt x="19279" y="20204"/>
                    <a:pt x="19224" y="20323"/>
                    <a:pt x="19224" y="20383"/>
                  </a:cubicBezTo>
                  <a:cubicBezTo>
                    <a:pt x="19169" y="20383"/>
                    <a:pt x="19003" y="20383"/>
                    <a:pt x="18947" y="20323"/>
                  </a:cubicBezTo>
                  <a:cubicBezTo>
                    <a:pt x="18947" y="20323"/>
                    <a:pt x="18892" y="20264"/>
                    <a:pt x="18892" y="20264"/>
                  </a:cubicBezTo>
                  <a:cubicBezTo>
                    <a:pt x="18892" y="19847"/>
                    <a:pt x="18892" y="19014"/>
                    <a:pt x="18892" y="18955"/>
                  </a:cubicBezTo>
                  <a:cubicBezTo>
                    <a:pt x="18947" y="18300"/>
                    <a:pt x="19113" y="17705"/>
                    <a:pt x="19169" y="17051"/>
                  </a:cubicBezTo>
                  <a:cubicBezTo>
                    <a:pt x="18726" y="13957"/>
                    <a:pt x="17396" y="13362"/>
                    <a:pt x="16732" y="9672"/>
                  </a:cubicBezTo>
                  <a:cubicBezTo>
                    <a:pt x="16566" y="9434"/>
                    <a:pt x="16399" y="9196"/>
                    <a:pt x="16233" y="8958"/>
                  </a:cubicBezTo>
                  <a:cubicBezTo>
                    <a:pt x="16067" y="8720"/>
                    <a:pt x="15846" y="8423"/>
                    <a:pt x="15624" y="8185"/>
                  </a:cubicBezTo>
                  <a:cubicBezTo>
                    <a:pt x="15513" y="8125"/>
                    <a:pt x="15403" y="8066"/>
                    <a:pt x="15292" y="7947"/>
                  </a:cubicBezTo>
                  <a:cubicBezTo>
                    <a:pt x="12689" y="6935"/>
                    <a:pt x="12799" y="7709"/>
                    <a:pt x="10363" y="8780"/>
                  </a:cubicBezTo>
                  <a:cubicBezTo>
                    <a:pt x="9421" y="9196"/>
                    <a:pt x="6818" y="9970"/>
                    <a:pt x="5766" y="9851"/>
                  </a:cubicBezTo>
                  <a:cubicBezTo>
                    <a:pt x="5323" y="9851"/>
                    <a:pt x="3827" y="9672"/>
                    <a:pt x="3772" y="9256"/>
                  </a:cubicBezTo>
                  <a:cubicBezTo>
                    <a:pt x="1833" y="12469"/>
                    <a:pt x="1667" y="14790"/>
                    <a:pt x="1113" y="17527"/>
                  </a:cubicBezTo>
                  <a:cubicBezTo>
                    <a:pt x="1169" y="18003"/>
                    <a:pt x="1279" y="18479"/>
                    <a:pt x="1279" y="18955"/>
                  </a:cubicBezTo>
                  <a:cubicBezTo>
                    <a:pt x="1279" y="19014"/>
                    <a:pt x="1335" y="19847"/>
                    <a:pt x="1279" y="20264"/>
                  </a:cubicBezTo>
                  <a:cubicBezTo>
                    <a:pt x="1279" y="20264"/>
                    <a:pt x="1279" y="20323"/>
                    <a:pt x="1279" y="20323"/>
                  </a:cubicBezTo>
                  <a:cubicBezTo>
                    <a:pt x="1224" y="20383"/>
                    <a:pt x="1003" y="20383"/>
                    <a:pt x="1003" y="20383"/>
                  </a:cubicBezTo>
                  <a:cubicBezTo>
                    <a:pt x="1003" y="20323"/>
                    <a:pt x="892" y="20204"/>
                    <a:pt x="892" y="20204"/>
                  </a:cubicBezTo>
                  <a:cubicBezTo>
                    <a:pt x="836" y="19966"/>
                    <a:pt x="836" y="19847"/>
                    <a:pt x="836" y="19669"/>
                  </a:cubicBezTo>
                  <a:cubicBezTo>
                    <a:pt x="781" y="19431"/>
                    <a:pt x="781" y="19133"/>
                    <a:pt x="726" y="18895"/>
                  </a:cubicBezTo>
                  <a:cubicBezTo>
                    <a:pt x="6" y="15920"/>
                    <a:pt x="-1379" y="4079"/>
                    <a:pt x="3772" y="2829"/>
                  </a:cubicBezTo>
                  <a:close/>
                  <a:moveTo>
                    <a:pt x="11027" y="6816"/>
                  </a:moveTo>
                  <a:cubicBezTo>
                    <a:pt x="11083" y="6816"/>
                    <a:pt x="11193" y="6757"/>
                    <a:pt x="11249" y="6757"/>
                  </a:cubicBezTo>
                  <a:cubicBezTo>
                    <a:pt x="11138" y="6757"/>
                    <a:pt x="11027" y="6816"/>
                    <a:pt x="10916" y="6816"/>
                  </a:cubicBezTo>
                  <a:cubicBezTo>
                    <a:pt x="10916" y="6816"/>
                    <a:pt x="10972" y="6816"/>
                    <a:pt x="11027" y="6816"/>
                  </a:cubicBezTo>
                  <a:close/>
                </a:path>
              </a:pathLst>
            </a:custGeom>
            <a:solidFill>
              <a:srgbClr val="3434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3829842" y="1889730"/>
              <a:ext cx="141289" cy="28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7" y="0"/>
                  </a:moveTo>
                  <a:lnTo>
                    <a:pt x="21600" y="3379"/>
                  </a:lnTo>
                  <a:lnTo>
                    <a:pt x="16989" y="21600"/>
                  </a:lnTo>
                  <a:lnTo>
                    <a:pt x="0" y="12670"/>
                  </a:lnTo>
                  <a:lnTo>
                    <a:pt x="20387" y="0"/>
                  </a:lnTo>
                  <a:close/>
                </a:path>
              </a:pathLst>
            </a:cu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3694905" y="1884967"/>
              <a:ext cx="26828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0864" y="21000"/>
                  </a:lnTo>
                  <a:lnTo>
                    <a:pt x="0" y="0"/>
                  </a:lnTo>
                  <a:lnTo>
                    <a:pt x="0" y="600"/>
                  </a:lnTo>
                  <a:lnTo>
                    <a:pt x="10864" y="21600"/>
                  </a:lnTo>
                  <a:lnTo>
                    <a:pt x="21600" y="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D0A88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3804442" y="2168337"/>
              <a:ext cx="49214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0" y="0"/>
                  </a:lnTo>
                  <a:close/>
                  <a:moveTo>
                    <a:pt x="21600" y="0"/>
                  </a:move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5E5E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3804442" y="2168337"/>
              <a:ext cx="49214" cy="3176"/>
            </a:xfrm>
            <a:prstGeom prst="rect">
              <a:avLst/>
            </a:prstGeom>
            <a:solidFill>
              <a:srgbClr val="2F2F2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1575593" y="1411892"/>
              <a:ext cx="1246189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6" y="0"/>
                  </a:moveTo>
                  <a:cubicBezTo>
                    <a:pt x="3864" y="4602"/>
                    <a:pt x="2419" y="7057"/>
                    <a:pt x="1863" y="8161"/>
                  </a:cubicBezTo>
                  <a:cubicBezTo>
                    <a:pt x="1001" y="9880"/>
                    <a:pt x="500" y="16200"/>
                    <a:pt x="0" y="21600"/>
                  </a:cubicBezTo>
                  <a:cubicBezTo>
                    <a:pt x="10786" y="21600"/>
                    <a:pt x="10786" y="21600"/>
                    <a:pt x="1078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072" y="16200"/>
                    <a:pt x="20599" y="9880"/>
                    <a:pt x="19737" y="8161"/>
                  </a:cubicBezTo>
                  <a:cubicBezTo>
                    <a:pt x="19154" y="7057"/>
                    <a:pt x="17792" y="4664"/>
                    <a:pt x="13010" y="61"/>
                  </a:cubicBezTo>
                  <a:cubicBezTo>
                    <a:pt x="8646" y="0"/>
                    <a:pt x="8646" y="0"/>
                    <a:pt x="8646" y="0"/>
                  </a:cubicBezTo>
                </a:path>
              </a:pathLst>
            </a:custGeom>
            <a:solidFill>
              <a:srgbClr val="FFDEC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1575593" y="1411892"/>
              <a:ext cx="1246189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6" y="0"/>
                  </a:moveTo>
                  <a:cubicBezTo>
                    <a:pt x="3864" y="4602"/>
                    <a:pt x="2419" y="7057"/>
                    <a:pt x="1863" y="8161"/>
                  </a:cubicBezTo>
                  <a:cubicBezTo>
                    <a:pt x="1001" y="9880"/>
                    <a:pt x="500" y="16200"/>
                    <a:pt x="0" y="21600"/>
                  </a:cubicBezTo>
                  <a:cubicBezTo>
                    <a:pt x="10786" y="21600"/>
                    <a:pt x="10786" y="21600"/>
                    <a:pt x="1078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072" y="16200"/>
                    <a:pt x="20599" y="9880"/>
                    <a:pt x="19737" y="8161"/>
                  </a:cubicBezTo>
                  <a:cubicBezTo>
                    <a:pt x="19154" y="7057"/>
                    <a:pt x="17792" y="4664"/>
                    <a:pt x="13010" y="61"/>
                  </a:cubicBezTo>
                  <a:cubicBezTo>
                    <a:pt x="8646" y="0"/>
                    <a:pt x="8646" y="0"/>
                    <a:pt x="8646" y="0"/>
                  </a:cubicBezTo>
                </a:path>
              </a:pathLst>
            </a:custGeom>
            <a:solidFill>
              <a:srgbClr val="7491A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2064542" y="1047909"/>
              <a:ext cx="268289" cy="49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09" extrusionOk="0">
                  <a:moveTo>
                    <a:pt x="0" y="4735"/>
                  </a:moveTo>
                  <a:cubicBezTo>
                    <a:pt x="0" y="12657"/>
                    <a:pt x="0" y="12657"/>
                    <a:pt x="0" y="12657"/>
                  </a:cubicBezTo>
                  <a:cubicBezTo>
                    <a:pt x="0" y="16556"/>
                    <a:pt x="0" y="16556"/>
                    <a:pt x="0" y="16556"/>
                  </a:cubicBezTo>
                  <a:cubicBezTo>
                    <a:pt x="5950" y="19898"/>
                    <a:pt x="15650" y="20022"/>
                    <a:pt x="21600" y="16556"/>
                  </a:cubicBezTo>
                  <a:cubicBezTo>
                    <a:pt x="21600" y="12657"/>
                    <a:pt x="21600" y="12657"/>
                    <a:pt x="21600" y="12657"/>
                  </a:cubicBezTo>
                  <a:cubicBezTo>
                    <a:pt x="21600" y="4735"/>
                    <a:pt x="21600" y="4735"/>
                    <a:pt x="21600" y="4735"/>
                  </a:cubicBezTo>
                  <a:cubicBezTo>
                    <a:pt x="21600" y="-1578"/>
                    <a:pt x="0" y="-1578"/>
                    <a:pt x="0" y="4735"/>
                  </a:cubicBezTo>
                </a:path>
              </a:pathLst>
            </a:custGeom>
            <a:solidFill>
              <a:srgbClr val="F6D9C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1895064" y="977181"/>
              <a:ext cx="98352" cy="15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48" h="19853" extrusionOk="0">
                  <a:moveTo>
                    <a:pt x="4573" y="185"/>
                  </a:moveTo>
                  <a:cubicBezTo>
                    <a:pt x="9201" y="-874"/>
                    <a:pt x="15064" y="2726"/>
                    <a:pt x="17533" y="8020"/>
                  </a:cubicBezTo>
                  <a:cubicBezTo>
                    <a:pt x="20310" y="13314"/>
                    <a:pt x="18459" y="18608"/>
                    <a:pt x="14139" y="19667"/>
                  </a:cubicBezTo>
                  <a:cubicBezTo>
                    <a:pt x="9510" y="20726"/>
                    <a:pt x="3647" y="17126"/>
                    <a:pt x="1179" y="11832"/>
                  </a:cubicBezTo>
                  <a:cubicBezTo>
                    <a:pt x="-1290" y="6326"/>
                    <a:pt x="253" y="1244"/>
                    <a:pt x="4573" y="185"/>
                  </a:cubicBezTo>
                  <a:close/>
                </a:path>
              </a:pathLst>
            </a:custGeom>
            <a:solidFill>
              <a:srgbClr val="F6D9C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2403503" y="977181"/>
              <a:ext cx="97262" cy="15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05" h="19853" extrusionOk="0">
                  <a:moveTo>
                    <a:pt x="14035" y="185"/>
                  </a:moveTo>
                  <a:cubicBezTo>
                    <a:pt x="9715" y="-874"/>
                    <a:pt x="3852" y="2726"/>
                    <a:pt x="1383" y="8020"/>
                  </a:cubicBezTo>
                  <a:cubicBezTo>
                    <a:pt x="-1394" y="13314"/>
                    <a:pt x="149" y="18608"/>
                    <a:pt x="4777" y="19667"/>
                  </a:cubicBezTo>
                  <a:cubicBezTo>
                    <a:pt x="9406" y="20726"/>
                    <a:pt x="15269" y="17126"/>
                    <a:pt x="17737" y="11832"/>
                  </a:cubicBezTo>
                  <a:cubicBezTo>
                    <a:pt x="20206" y="6326"/>
                    <a:pt x="18663" y="1244"/>
                    <a:pt x="14035" y="185"/>
                  </a:cubicBezTo>
                  <a:close/>
                </a:path>
              </a:pathLst>
            </a:custGeom>
            <a:solidFill>
              <a:srgbClr val="F6D9C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2140742" y="1542067"/>
              <a:ext cx="115889" cy="112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034"/>
                  </a:moveTo>
                  <a:cubicBezTo>
                    <a:pt x="6300" y="21600"/>
                    <a:pt x="6300" y="21600"/>
                    <a:pt x="6300" y="21600"/>
                  </a:cubicBezTo>
                  <a:cubicBezTo>
                    <a:pt x="9300" y="21600"/>
                    <a:pt x="12600" y="21600"/>
                    <a:pt x="15600" y="21600"/>
                  </a:cubicBezTo>
                  <a:cubicBezTo>
                    <a:pt x="21600" y="12034"/>
                    <a:pt x="21600" y="12034"/>
                    <a:pt x="21600" y="12034"/>
                  </a:cubicBezTo>
                  <a:cubicBezTo>
                    <a:pt x="11100" y="0"/>
                    <a:pt x="11100" y="0"/>
                    <a:pt x="11100" y="0"/>
                  </a:cubicBezTo>
                  <a:cubicBezTo>
                    <a:pt x="0" y="12034"/>
                    <a:pt x="0" y="12034"/>
                    <a:pt x="0" y="12034"/>
                  </a:cubicBezTo>
                </a:path>
              </a:pathLst>
            </a:custGeom>
            <a:solidFill>
              <a:srgbClr val="3434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2128042" y="1654780"/>
              <a:ext cx="142876" cy="322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4400" y="0"/>
                  </a:lnTo>
                  <a:lnTo>
                    <a:pt x="6960" y="0"/>
                  </a:lnTo>
                  <a:close/>
                </a:path>
              </a:pathLst>
            </a:custGeom>
            <a:solidFill>
              <a:srgbClr val="34343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2053431" y="1375380"/>
              <a:ext cx="146051" cy="28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43" y="0"/>
                  </a:moveTo>
                  <a:lnTo>
                    <a:pt x="0" y="3398"/>
                  </a:lnTo>
                  <a:lnTo>
                    <a:pt x="4696" y="21600"/>
                  </a:lnTo>
                  <a:lnTo>
                    <a:pt x="21600" y="12742"/>
                  </a:lnTo>
                  <a:lnTo>
                    <a:pt x="1643" y="0"/>
                  </a:lnTo>
                  <a:close/>
                </a:path>
              </a:pathLst>
            </a:cu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2064542" y="1319817"/>
              <a:ext cx="268289" cy="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234"/>
                    <a:pt x="0" y="2234"/>
                    <a:pt x="0" y="2234"/>
                  </a:cubicBezTo>
                  <a:cubicBezTo>
                    <a:pt x="0" y="2234"/>
                    <a:pt x="5562" y="20855"/>
                    <a:pt x="10735" y="21600"/>
                  </a:cubicBezTo>
                  <a:cubicBezTo>
                    <a:pt x="10865" y="21600"/>
                    <a:pt x="10994" y="21600"/>
                    <a:pt x="10994" y="21600"/>
                  </a:cubicBezTo>
                  <a:cubicBezTo>
                    <a:pt x="16168" y="21600"/>
                    <a:pt x="21600" y="3352"/>
                    <a:pt x="21600" y="3352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5AE9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1919168" y="622905"/>
              <a:ext cx="558885" cy="758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652" h="21600" extrusionOk="0">
                  <a:moveTo>
                    <a:pt x="7307" y="0"/>
                  </a:moveTo>
                  <a:cubicBezTo>
                    <a:pt x="-3472" y="0"/>
                    <a:pt x="654" y="16029"/>
                    <a:pt x="1370" y="17262"/>
                  </a:cubicBezTo>
                  <a:cubicBezTo>
                    <a:pt x="2170" y="18632"/>
                    <a:pt x="5581" y="21600"/>
                    <a:pt x="7307" y="21600"/>
                  </a:cubicBezTo>
                  <a:cubicBezTo>
                    <a:pt x="9075" y="21600"/>
                    <a:pt x="12486" y="18632"/>
                    <a:pt x="13286" y="17262"/>
                  </a:cubicBezTo>
                  <a:cubicBezTo>
                    <a:pt x="14002" y="16029"/>
                    <a:pt x="18128" y="0"/>
                    <a:pt x="7307" y="0"/>
                  </a:cubicBezTo>
                  <a:close/>
                </a:path>
              </a:pathLst>
            </a:custGeom>
            <a:solidFill>
              <a:srgbClr val="F6D9C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1904206" y="589384"/>
              <a:ext cx="593504" cy="51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9" h="18742" extrusionOk="0">
                  <a:moveTo>
                    <a:pt x="16556" y="1659"/>
                  </a:moveTo>
                  <a:cubicBezTo>
                    <a:pt x="11677" y="-2858"/>
                    <a:pt x="2193" y="2933"/>
                    <a:pt x="0" y="6176"/>
                  </a:cubicBezTo>
                  <a:cubicBezTo>
                    <a:pt x="877" y="9477"/>
                    <a:pt x="439" y="13704"/>
                    <a:pt x="1096" y="18395"/>
                  </a:cubicBezTo>
                  <a:cubicBezTo>
                    <a:pt x="1096" y="18395"/>
                    <a:pt x="1096" y="18395"/>
                    <a:pt x="1096" y="18395"/>
                  </a:cubicBezTo>
                  <a:cubicBezTo>
                    <a:pt x="1096" y="18452"/>
                    <a:pt x="1151" y="18510"/>
                    <a:pt x="1151" y="18568"/>
                  </a:cubicBezTo>
                  <a:cubicBezTo>
                    <a:pt x="1151" y="18568"/>
                    <a:pt x="1206" y="18684"/>
                    <a:pt x="1261" y="18742"/>
                  </a:cubicBezTo>
                  <a:cubicBezTo>
                    <a:pt x="1261" y="18742"/>
                    <a:pt x="1425" y="18742"/>
                    <a:pt x="1480" y="18684"/>
                  </a:cubicBezTo>
                  <a:cubicBezTo>
                    <a:pt x="1535" y="18684"/>
                    <a:pt x="1535" y="18626"/>
                    <a:pt x="1535" y="18626"/>
                  </a:cubicBezTo>
                  <a:cubicBezTo>
                    <a:pt x="1535" y="18221"/>
                    <a:pt x="1535" y="17410"/>
                    <a:pt x="1535" y="17352"/>
                  </a:cubicBezTo>
                  <a:cubicBezTo>
                    <a:pt x="1480" y="16715"/>
                    <a:pt x="1590" y="16078"/>
                    <a:pt x="1480" y="15441"/>
                  </a:cubicBezTo>
                  <a:cubicBezTo>
                    <a:pt x="1919" y="12488"/>
                    <a:pt x="1535" y="12372"/>
                    <a:pt x="3070" y="9419"/>
                  </a:cubicBezTo>
                  <a:cubicBezTo>
                    <a:pt x="3235" y="9129"/>
                    <a:pt x="4057" y="8145"/>
                    <a:pt x="4166" y="8029"/>
                  </a:cubicBezTo>
                  <a:cubicBezTo>
                    <a:pt x="6688" y="7044"/>
                    <a:pt x="7620" y="8724"/>
                    <a:pt x="10032" y="9766"/>
                  </a:cubicBezTo>
                  <a:cubicBezTo>
                    <a:pt x="10910" y="10171"/>
                    <a:pt x="12335" y="10171"/>
                    <a:pt x="13322" y="10171"/>
                  </a:cubicBezTo>
                  <a:cubicBezTo>
                    <a:pt x="14912" y="10171"/>
                    <a:pt x="16447" y="8318"/>
                    <a:pt x="16502" y="7913"/>
                  </a:cubicBezTo>
                  <a:cubicBezTo>
                    <a:pt x="18420" y="11040"/>
                    <a:pt x="18640" y="13299"/>
                    <a:pt x="19188" y="15962"/>
                  </a:cubicBezTo>
                  <a:cubicBezTo>
                    <a:pt x="19078" y="16426"/>
                    <a:pt x="19023" y="16889"/>
                    <a:pt x="18969" y="17352"/>
                  </a:cubicBezTo>
                  <a:cubicBezTo>
                    <a:pt x="18969" y="17410"/>
                    <a:pt x="18969" y="18221"/>
                    <a:pt x="18969" y="18626"/>
                  </a:cubicBezTo>
                  <a:cubicBezTo>
                    <a:pt x="18969" y="18626"/>
                    <a:pt x="18969" y="18684"/>
                    <a:pt x="19023" y="18684"/>
                  </a:cubicBezTo>
                  <a:cubicBezTo>
                    <a:pt x="19078" y="18742"/>
                    <a:pt x="19243" y="18742"/>
                    <a:pt x="19243" y="18742"/>
                  </a:cubicBezTo>
                  <a:cubicBezTo>
                    <a:pt x="19297" y="18684"/>
                    <a:pt x="19352" y="18568"/>
                    <a:pt x="19352" y="18568"/>
                  </a:cubicBezTo>
                  <a:cubicBezTo>
                    <a:pt x="19407" y="18337"/>
                    <a:pt x="19407" y="18221"/>
                    <a:pt x="19407" y="18047"/>
                  </a:cubicBezTo>
                  <a:cubicBezTo>
                    <a:pt x="19462" y="17815"/>
                    <a:pt x="19517" y="17526"/>
                    <a:pt x="19517" y="17294"/>
                  </a:cubicBezTo>
                  <a:cubicBezTo>
                    <a:pt x="20229" y="14399"/>
                    <a:pt x="21600" y="2875"/>
                    <a:pt x="16556" y="1659"/>
                  </a:cubicBezTo>
                  <a:close/>
                  <a:moveTo>
                    <a:pt x="9320" y="5539"/>
                  </a:moveTo>
                  <a:cubicBezTo>
                    <a:pt x="9265" y="5539"/>
                    <a:pt x="9210" y="5481"/>
                    <a:pt x="9101" y="5481"/>
                  </a:cubicBezTo>
                  <a:cubicBezTo>
                    <a:pt x="9210" y="5481"/>
                    <a:pt x="9320" y="5539"/>
                    <a:pt x="9484" y="5539"/>
                  </a:cubicBezTo>
                  <a:cubicBezTo>
                    <a:pt x="9429" y="5539"/>
                    <a:pt x="9375" y="5539"/>
                    <a:pt x="9320" y="5539"/>
                  </a:cubicBezTo>
                  <a:close/>
                </a:path>
              </a:pathLst>
            </a:custGeom>
            <a:solidFill>
              <a:srgbClr val="BF974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749289" y="528814"/>
              <a:ext cx="607229" cy="51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0" h="18719" extrusionOk="0">
                  <a:moveTo>
                    <a:pt x="3729" y="1668"/>
                  </a:moveTo>
                  <a:cubicBezTo>
                    <a:pt x="8541" y="-2849"/>
                    <a:pt x="18004" y="2884"/>
                    <a:pt x="20250" y="6185"/>
                  </a:cubicBezTo>
                  <a:cubicBezTo>
                    <a:pt x="19341" y="9486"/>
                    <a:pt x="19769" y="13713"/>
                    <a:pt x="19127" y="18404"/>
                  </a:cubicBezTo>
                  <a:cubicBezTo>
                    <a:pt x="19127" y="18404"/>
                    <a:pt x="19127" y="18404"/>
                    <a:pt x="19127" y="18404"/>
                  </a:cubicBezTo>
                  <a:cubicBezTo>
                    <a:pt x="19127" y="18461"/>
                    <a:pt x="19127" y="18461"/>
                    <a:pt x="19074" y="18519"/>
                  </a:cubicBezTo>
                  <a:cubicBezTo>
                    <a:pt x="19074" y="18577"/>
                    <a:pt x="19020" y="18693"/>
                    <a:pt x="18967" y="18693"/>
                  </a:cubicBezTo>
                  <a:cubicBezTo>
                    <a:pt x="18967" y="18751"/>
                    <a:pt x="18806" y="18693"/>
                    <a:pt x="18753" y="18693"/>
                  </a:cubicBezTo>
                  <a:cubicBezTo>
                    <a:pt x="18700" y="18693"/>
                    <a:pt x="18700" y="18635"/>
                    <a:pt x="18700" y="18635"/>
                  </a:cubicBezTo>
                  <a:cubicBezTo>
                    <a:pt x="18700" y="18230"/>
                    <a:pt x="18700" y="17361"/>
                    <a:pt x="18700" y="17361"/>
                  </a:cubicBezTo>
                  <a:cubicBezTo>
                    <a:pt x="18753" y="16724"/>
                    <a:pt x="18646" y="16087"/>
                    <a:pt x="18753" y="15450"/>
                  </a:cubicBezTo>
                  <a:cubicBezTo>
                    <a:pt x="18325" y="12497"/>
                    <a:pt x="18700" y="12381"/>
                    <a:pt x="17149" y="9370"/>
                  </a:cubicBezTo>
                  <a:cubicBezTo>
                    <a:pt x="16989" y="9138"/>
                    <a:pt x="16187" y="8154"/>
                    <a:pt x="16080" y="8038"/>
                  </a:cubicBezTo>
                  <a:cubicBezTo>
                    <a:pt x="13513" y="7053"/>
                    <a:pt x="12658" y="8733"/>
                    <a:pt x="10252" y="9717"/>
                  </a:cubicBezTo>
                  <a:cubicBezTo>
                    <a:pt x="9290" y="10123"/>
                    <a:pt x="7900" y="10180"/>
                    <a:pt x="6884" y="10180"/>
                  </a:cubicBezTo>
                  <a:cubicBezTo>
                    <a:pt x="5333" y="10180"/>
                    <a:pt x="3783" y="8327"/>
                    <a:pt x="3729" y="7922"/>
                  </a:cubicBezTo>
                  <a:cubicBezTo>
                    <a:pt x="1804" y="11049"/>
                    <a:pt x="1644" y="13308"/>
                    <a:pt x="1056" y="15971"/>
                  </a:cubicBezTo>
                  <a:cubicBezTo>
                    <a:pt x="1163" y="16435"/>
                    <a:pt x="1216" y="16898"/>
                    <a:pt x="1270" y="17361"/>
                  </a:cubicBezTo>
                  <a:cubicBezTo>
                    <a:pt x="1270" y="17361"/>
                    <a:pt x="1323" y="18230"/>
                    <a:pt x="1270" y="18635"/>
                  </a:cubicBezTo>
                  <a:cubicBezTo>
                    <a:pt x="1270" y="18635"/>
                    <a:pt x="1270" y="18693"/>
                    <a:pt x="1216" y="18693"/>
                  </a:cubicBezTo>
                  <a:cubicBezTo>
                    <a:pt x="1163" y="18693"/>
                    <a:pt x="1002" y="18751"/>
                    <a:pt x="1002" y="18693"/>
                  </a:cubicBezTo>
                  <a:cubicBezTo>
                    <a:pt x="949" y="18693"/>
                    <a:pt x="896" y="18577"/>
                    <a:pt x="896" y="18519"/>
                  </a:cubicBezTo>
                  <a:cubicBezTo>
                    <a:pt x="842" y="18346"/>
                    <a:pt x="842" y="18230"/>
                    <a:pt x="842" y="18056"/>
                  </a:cubicBezTo>
                  <a:cubicBezTo>
                    <a:pt x="789" y="17767"/>
                    <a:pt x="735" y="17535"/>
                    <a:pt x="735" y="17303"/>
                  </a:cubicBezTo>
                  <a:cubicBezTo>
                    <a:pt x="-13" y="14408"/>
                    <a:pt x="-1350" y="2884"/>
                    <a:pt x="3729" y="1668"/>
                  </a:cubicBezTo>
                  <a:close/>
                  <a:moveTo>
                    <a:pt x="10894" y="5548"/>
                  </a:moveTo>
                  <a:cubicBezTo>
                    <a:pt x="10947" y="5490"/>
                    <a:pt x="11054" y="5490"/>
                    <a:pt x="11107" y="5432"/>
                  </a:cubicBezTo>
                  <a:cubicBezTo>
                    <a:pt x="11000" y="5490"/>
                    <a:pt x="10894" y="5548"/>
                    <a:pt x="10787" y="5548"/>
                  </a:cubicBezTo>
                  <a:cubicBezTo>
                    <a:pt x="10840" y="5548"/>
                    <a:pt x="10840" y="5548"/>
                    <a:pt x="10894" y="5548"/>
                  </a:cubicBezTo>
                  <a:close/>
                </a:path>
              </a:pathLst>
            </a:custGeom>
            <a:solidFill>
              <a:srgbClr val="60534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2199481" y="1375380"/>
              <a:ext cx="141289" cy="28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7" y="0"/>
                  </a:moveTo>
                  <a:lnTo>
                    <a:pt x="21600" y="3379"/>
                  </a:lnTo>
                  <a:lnTo>
                    <a:pt x="16989" y="21600"/>
                  </a:lnTo>
                  <a:lnTo>
                    <a:pt x="0" y="12670"/>
                  </a:lnTo>
                  <a:lnTo>
                    <a:pt x="20387" y="0"/>
                  </a:lnTo>
                  <a:close/>
                </a:path>
              </a:pathLst>
            </a:cu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2064542" y="1370617"/>
              <a:ext cx="26828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0864" y="21000"/>
                  </a:lnTo>
                  <a:lnTo>
                    <a:pt x="0" y="0"/>
                  </a:lnTo>
                  <a:lnTo>
                    <a:pt x="0" y="600"/>
                  </a:lnTo>
                  <a:lnTo>
                    <a:pt x="10864" y="21600"/>
                  </a:lnTo>
                  <a:lnTo>
                    <a:pt x="21600" y="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9CEB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2174081" y="1653987"/>
              <a:ext cx="49214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0" y="0"/>
                  </a:lnTo>
                  <a:close/>
                  <a:moveTo>
                    <a:pt x="21600" y="0"/>
                  </a:move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8829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2174081" y="1653987"/>
              <a:ext cx="49214" cy="3176"/>
            </a:xfrm>
            <a:prstGeom prst="rect">
              <a:avLst/>
            </a:prstGeom>
            <a:solidFill>
              <a:srgbClr val="2F2F2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2675125" y="1428373"/>
              <a:ext cx="731109" cy="991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16" h="20535" extrusionOk="0">
                  <a:moveTo>
                    <a:pt x="6822" y="929"/>
                  </a:moveTo>
                  <a:cubicBezTo>
                    <a:pt x="7606" y="-135"/>
                    <a:pt x="13921" y="-1032"/>
                    <a:pt x="16490" y="2690"/>
                  </a:cubicBezTo>
                  <a:cubicBezTo>
                    <a:pt x="19059" y="6412"/>
                    <a:pt x="17753" y="7708"/>
                    <a:pt x="19190" y="9037"/>
                  </a:cubicBezTo>
                  <a:cubicBezTo>
                    <a:pt x="20627" y="10366"/>
                    <a:pt x="19277" y="13390"/>
                    <a:pt x="18275" y="13656"/>
                  </a:cubicBezTo>
                  <a:cubicBezTo>
                    <a:pt x="17317" y="13922"/>
                    <a:pt x="17709" y="14952"/>
                    <a:pt x="18188" y="15417"/>
                  </a:cubicBezTo>
                  <a:cubicBezTo>
                    <a:pt x="20235" y="17311"/>
                    <a:pt x="17274" y="20568"/>
                    <a:pt x="9348" y="20535"/>
                  </a:cubicBezTo>
                  <a:cubicBezTo>
                    <a:pt x="856" y="20468"/>
                    <a:pt x="-799" y="16713"/>
                    <a:pt x="1379" y="15550"/>
                  </a:cubicBezTo>
                  <a:cubicBezTo>
                    <a:pt x="2075" y="15185"/>
                    <a:pt x="2337" y="14454"/>
                    <a:pt x="1553" y="13789"/>
                  </a:cubicBezTo>
                  <a:cubicBezTo>
                    <a:pt x="812" y="13158"/>
                    <a:pt x="-973" y="10732"/>
                    <a:pt x="682" y="8771"/>
                  </a:cubicBezTo>
                  <a:cubicBezTo>
                    <a:pt x="2380" y="6777"/>
                    <a:pt x="900" y="929"/>
                    <a:pt x="6822" y="929"/>
                  </a:cubicBezTo>
                </a:path>
              </a:pathLst>
            </a:custGeom>
            <a:solidFill>
              <a:srgbClr val="80604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2443956" y="2215167"/>
              <a:ext cx="1182689" cy="468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837" y="0"/>
                  </a:moveTo>
                  <a:cubicBezTo>
                    <a:pt x="12808" y="222"/>
                    <a:pt x="8675" y="370"/>
                    <a:pt x="8646" y="518"/>
                  </a:cubicBezTo>
                  <a:cubicBezTo>
                    <a:pt x="7327" y="5178"/>
                    <a:pt x="4543" y="7249"/>
                    <a:pt x="2315" y="8507"/>
                  </a:cubicBezTo>
                  <a:cubicBezTo>
                    <a:pt x="88" y="9764"/>
                    <a:pt x="0" y="16866"/>
                    <a:pt x="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600" y="16866"/>
                    <a:pt x="21571" y="9764"/>
                    <a:pt x="19285" y="8507"/>
                  </a:cubicBezTo>
                  <a:cubicBezTo>
                    <a:pt x="17028" y="7175"/>
                    <a:pt x="14068" y="4882"/>
                    <a:pt x="12837" y="0"/>
                  </a:cubicBezTo>
                </a:path>
              </a:pathLst>
            </a:custGeom>
            <a:solidFill>
              <a:srgbClr val="26808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2917031" y="1881436"/>
              <a:ext cx="236539" cy="499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85" extrusionOk="0">
                  <a:moveTo>
                    <a:pt x="0" y="4459"/>
                  </a:moveTo>
                  <a:cubicBezTo>
                    <a:pt x="0" y="11801"/>
                    <a:pt x="0" y="11801"/>
                    <a:pt x="0" y="11801"/>
                  </a:cubicBezTo>
                  <a:cubicBezTo>
                    <a:pt x="0" y="15380"/>
                    <a:pt x="0" y="15380"/>
                    <a:pt x="0" y="15380"/>
                  </a:cubicBezTo>
                  <a:cubicBezTo>
                    <a:pt x="5437" y="19992"/>
                    <a:pt x="15135" y="20113"/>
                    <a:pt x="21600" y="15380"/>
                  </a:cubicBezTo>
                  <a:cubicBezTo>
                    <a:pt x="21600" y="11801"/>
                    <a:pt x="21600" y="11801"/>
                    <a:pt x="21600" y="11801"/>
                  </a:cubicBezTo>
                  <a:cubicBezTo>
                    <a:pt x="21600" y="4459"/>
                    <a:pt x="21600" y="4459"/>
                    <a:pt x="21600" y="4459"/>
                  </a:cubicBezTo>
                  <a:cubicBezTo>
                    <a:pt x="21600" y="-1487"/>
                    <a:pt x="0" y="-1487"/>
                    <a:pt x="0" y="4459"/>
                  </a:cubicBezTo>
                </a:path>
              </a:pathLst>
            </a:custGeom>
            <a:solidFill>
              <a:srgbClr val="F5D5C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3262231" y="1860387"/>
              <a:ext cx="106523" cy="161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71" h="19491" extrusionOk="0">
                  <a:moveTo>
                    <a:pt x="15151" y="308"/>
                  </a:moveTo>
                  <a:cubicBezTo>
                    <a:pt x="11119" y="-1054"/>
                    <a:pt x="5071" y="2254"/>
                    <a:pt x="1903" y="7314"/>
                  </a:cubicBezTo>
                  <a:cubicBezTo>
                    <a:pt x="-1265" y="12568"/>
                    <a:pt x="-401" y="17822"/>
                    <a:pt x="3919" y="19184"/>
                  </a:cubicBezTo>
                  <a:cubicBezTo>
                    <a:pt x="8239" y="20546"/>
                    <a:pt x="13999" y="17238"/>
                    <a:pt x="17167" y="12178"/>
                  </a:cubicBezTo>
                  <a:cubicBezTo>
                    <a:pt x="20335" y="6924"/>
                    <a:pt x="19471" y="1670"/>
                    <a:pt x="15151" y="308"/>
                  </a:cubicBezTo>
                  <a:close/>
                </a:path>
              </a:pathLst>
            </a:custGeom>
            <a:solidFill>
              <a:srgbClr val="F5D5C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2701752" y="1860387"/>
              <a:ext cx="106254" cy="161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23" h="19491" extrusionOk="0">
                  <a:moveTo>
                    <a:pt x="3868" y="308"/>
                  </a:moveTo>
                  <a:cubicBezTo>
                    <a:pt x="8131" y="-1054"/>
                    <a:pt x="14099" y="2254"/>
                    <a:pt x="17226" y="7314"/>
                  </a:cubicBezTo>
                  <a:cubicBezTo>
                    <a:pt x="20352" y="12568"/>
                    <a:pt x="19215" y="17822"/>
                    <a:pt x="15236" y="19184"/>
                  </a:cubicBezTo>
                  <a:cubicBezTo>
                    <a:pt x="10973" y="20546"/>
                    <a:pt x="5005" y="17238"/>
                    <a:pt x="1878" y="12178"/>
                  </a:cubicBezTo>
                  <a:cubicBezTo>
                    <a:pt x="-1248" y="6924"/>
                    <a:pt x="-395" y="1670"/>
                    <a:pt x="3868" y="308"/>
                  </a:cubicBezTo>
                  <a:close/>
                </a:path>
              </a:pathLst>
            </a:custGeom>
            <a:solidFill>
              <a:srgbClr val="F5D5C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2917031" y="2143730"/>
              <a:ext cx="236539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118"/>
                    <a:pt x="0" y="2118"/>
                    <a:pt x="0" y="2118"/>
                  </a:cubicBezTo>
                  <a:cubicBezTo>
                    <a:pt x="0" y="2118"/>
                    <a:pt x="6759" y="21600"/>
                    <a:pt x="10727" y="21600"/>
                  </a:cubicBezTo>
                  <a:cubicBezTo>
                    <a:pt x="14694" y="21600"/>
                    <a:pt x="21600" y="1694"/>
                    <a:pt x="21600" y="1694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solidFill>
              <a:srgbClr val="C4AA9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2746328" y="1478567"/>
              <a:ext cx="578628" cy="722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21600" extrusionOk="0">
                  <a:moveTo>
                    <a:pt x="9616" y="21600"/>
                  </a:moveTo>
                  <a:cubicBezTo>
                    <a:pt x="7169" y="21600"/>
                    <a:pt x="2008" y="17952"/>
                    <a:pt x="412" y="12768"/>
                  </a:cubicBezTo>
                  <a:cubicBezTo>
                    <a:pt x="-1184" y="7536"/>
                    <a:pt x="1849" y="0"/>
                    <a:pt x="9616" y="0"/>
                  </a:cubicBezTo>
                  <a:cubicBezTo>
                    <a:pt x="17383" y="0"/>
                    <a:pt x="20416" y="7536"/>
                    <a:pt x="18767" y="12768"/>
                  </a:cubicBezTo>
                  <a:cubicBezTo>
                    <a:pt x="17224" y="17952"/>
                    <a:pt x="12063" y="21600"/>
                    <a:pt x="9616" y="21600"/>
                  </a:cubicBezTo>
                  <a:close/>
                </a:path>
              </a:pathLst>
            </a:custGeom>
            <a:solidFill>
              <a:srgbClr val="F5D5C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2721579" y="1462542"/>
              <a:ext cx="620442" cy="492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51" h="21400" extrusionOk="0">
                  <a:moveTo>
                    <a:pt x="8098" y="10112"/>
                  </a:moveTo>
                  <a:cubicBezTo>
                    <a:pt x="6339" y="15338"/>
                    <a:pt x="5586" y="16941"/>
                    <a:pt x="3225" y="15547"/>
                  </a:cubicBezTo>
                  <a:cubicBezTo>
                    <a:pt x="814" y="14154"/>
                    <a:pt x="1266" y="18055"/>
                    <a:pt x="1718" y="20773"/>
                  </a:cubicBezTo>
                  <a:cubicBezTo>
                    <a:pt x="-442" y="17080"/>
                    <a:pt x="-191" y="13526"/>
                    <a:pt x="462" y="9903"/>
                  </a:cubicBezTo>
                  <a:cubicBezTo>
                    <a:pt x="1216" y="5932"/>
                    <a:pt x="4832" y="-61"/>
                    <a:pt x="8248" y="79"/>
                  </a:cubicBezTo>
                  <a:cubicBezTo>
                    <a:pt x="10107" y="-200"/>
                    <a:pt x="12920" y="148"/>
                    <a:pt x="15934" y="3075"/>
                  </a:cubicBezTo>
                  <a:cubicBezTo>
                    <a:pt x="21158" y="8301"/>
                    <a:pt x="19400" y="20006"/>
                    <a:pt x="17993" y="21400"/>
                  </a:cubicBezTo>
                  <a:cubicBezTo>
                    <a:pt x="19350" y="10600"/>
                    <a:pt x="16034" y="12760"/>
                    <a:pt x="13724" y="7116"/>
                  </a:cubicBezTo>
                  <a:cubicBezTo>
                    <a:pt x="12970" y="4608"/>
                    <a:pt x="10057" y="4468"/>
                    <a:pt x="8098" y="10112"/>
                  </a:cubicBezTo>
                  <a:close/>
                </a:path>
              </a:pathLst>
            </a:custGeom>
            <a:solidFill>
              <a:srgbClr val="80604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3020217" y="2383442"/>
              <a:ext cx="23814" cy="30003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2832892" y="2226280"/>
              <a:ext cx="200026" cy="244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086" y="0"/>
                  </a:moveTo>
                  <a:lnTo>
                    <a:pt x="0" y="6873"/>
                  </a:lnTo>
                  <a:lnTo>
                    <a:pt x="11486" y="21600"/>
                  </a:lnTo>
                  <a:lnTo>
                    <a:pt x="21600" y="13745"/>
                  </a:lnTo>
                  <a:lnTo>
                    <a:pt x="9086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3032917" y="2224692"/>
              <a:ext cx="204789" cy="246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726" y="0"/>
                  </a:moveTo>
                  <a:lnTo>
                    <a:pt x="21600" y="7246"/>
                  </a:lnTo>
                  <a:lnTo>
                    <a:pt x="9879" y="21600"/>
                  </a:lnTo>
                  <a:lnTo>
                    <a:pt x="0" y="13796"/>
                  </a:lnTo>
                  <a:lnTo>
                    <a:pt x="12726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2785267" y="1814089"/>
              <a:ext cx="508001" cy="18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extrusionOk="0">
                  <a:moveTo>
                    <a:pt x="16132" y="21160"/>
                  </a:moveTo>
                  <a:cubicBezTo>
                    <a:pt x="16200" y="21160"/>
                    <a:pt x="16337" y="21160"/>
                    <a:pt x="16405" y="21160"/>
                  </a:cubicBezTo>
                  <a:cubicBezTo>
                    <a:pt x="19276" y="20409"/>
                    <a:pt x="20028" y="17028"/>
                    <a:pt x="20301" y="12520"/>
                  </a:cubicBezTo>
                  <a:cubicBezTo>
                    <a:pt x="20643" y="7637"/>
                    <a:pt x="20711" y="5946"/>
                    <a:pt x="21190" y="5383"/>
                  </a:cubicBezTo>
                  <a:cubicBezTo>
                    <a:pt x="21463" y="5007"/>
                    <a:pt x="21600" y="4068"/>
                    <a:pt x="21600" y="2753"/>
                  </a:cubicBezTo>
                  <a:cubicBezTo>
                    <a:pt x="21532" y="1438"/>
                    <a:pt x="21532" y="1251"/>
                    <a:pt x="20985" y="687"/>
                  </a:cubicBezTo>
                  <a:cubicBezTo>
                    <a:pt x="20575" y="311"/>
                    <a:pt x="18114" y="-252"/>
                    <a:pt x="16268" y="124"/>
                  </a:cubicBezTo>
                  <a:cubicBezTo>
                    <a:pt x="16268" y="1438"/>
                    <a:pt x="16268" y="1438"/>
                    <a:pt x="16268" y="1438"/>
                  </a:cubicBezTo>
                  <a:cubicBezTo>
                    <a:pt x="17704" y="1251"/>
                    <a:pt x="19071" y="1626"/>
                    <a:pt x="19481" y="2378"/>
                  </a:cubicBezTo>
                  <a:cubicBezTo>
                    <a:pt x="20438" y="4068"/>
                    <a:pt x="20165" y="11957"/>
                    <a:pt x="19344" y="15901"/>
                  </a:cubicBezTo>
                  <a:cubicBezTo>
                    <a:pt x="18866" y="18531"/>
                    <a:pt x="17430" y="19845"/>
                    <a:pt x="16132" y="20033"/>
                  </a:cubicBezTo>
                  <a:lnTo>
                    <a:pt x="16132" y="21160"/>
                  </a:lnTo>
                  <a:close/>
                  <a:moveTo>
                    <a:pt x="10800" y="2565"/>
                  </a:moveTo>
                  <a:cubicBezTo>
                    <a:pt x="10116" y="2753"/>
                    <a:pt x="7519" y="687"/>
                    <a:pt x="5742" y="124"/>
                  </a:cubicBezTo>
                  <a:cubicBezTo>
                    <a:pt x="5605" y="124"/>
                    <a:pt x="5468" y="124"/>
                    <a:pt x="5332" y="124"/>
                  </a:cubicBezTo>
                  <a:cubicBezTo>
                    <a:pt x="5332" y="1438"/>
                    <a:pt x="5332" y="1438"/>
                    <a:pt x="5332" y="1438"/>
                  </a:cubicBezTo>
                  <a:cubicBezTo>
                    <a:pt x="6767" y="1626"/>
                    <a:pt x="8339" y="2565"/>
                    <a:pt x="8886" y="4819"/>
                  </a:cubicBezTo>
                  <a:cubicBezTo>
                    <a:pt x="9775" y="8388"/>
                    <a:pt x="8203" y="17216"/>
                    <a:pt x="6767" y="19094"/>
                  </a:cubicBezTo>
                  <a:cubicBezTo>
                    <a:pt x="6357" y="19658"/>
                    <a:pt x="5742" y="20033"/>
                    <a:pt x="5195" y="20033"/>
                  </a:cubicBezTo>
                  <a:cubicBezTo>
                    <a:pt x="5195" y="21348"/>
                    <a:pt x="5195" y="21348"/>
                    <a:pt x="5195" y="21348"/>
                  </a:cubicBezTo>
                  <a:cubicBezTo>
                    <a:pt x="7656" y="21348"/>
                    <a:pt x="8544" y="16465"/>
                    <a:pt x="8886" y="14774"/>
                  </a:cubicBezTo>
                  <a:cubicBezTo>
                    <a:pt x="9433" y="11581"/>
                    <a:pt x="9296" y="7449"/>
                    <a:pt x="10732" y="7449"/>
                  </a:cubicBezTo>
                  <a:cubicBezTo>
                    <a:pt x="12167" y="7449"/>
                    <a:pt x="11962" y="11581"/>
                    <a:pt x="12509" y="14586"/>
                  </a:cubicBezTo>
                  <a:cubicBezTo>
                    <a:pt x="12782" y="16277"/>
                    <a:pt x="13534" y="21348"/>
                    <a:pt x="16132" y="21160"/>
                  </a:cubicBezTo>
                  <a:cubicBezTo>
                    <a:pt x="16132" y="20033"/>
                    <a:pt x="16132" y="20033"/>
                    <a:pt x="16132" y="20033"/>
                  </a:cubicBezTo>
                  <a:cubicBezTo>
                    <a:pt x="15516" y="20033"/>
                    <a:pt x="14901" y="19658"/>
                    <a:pt x="14423" y="19094"/>
                  </a:cubicBezTo>
                  <a:cubicBezTo>
                    <a:pt x="13056" y="17216"/>
                    <a:pt x="11689" y="8388"/>
                    <a:pt x="12646" y="4819"/>
                  </a:cubicBezTo>
                  <a:cubicBezTo>
                    <a:pt x="13261" y="2565"/>
                    <a:pt x="14765" y="1626"/>
                    <a:pt x="16268" y="1438"/>
                  </a:cubicBezTo>
                  <a:cubicBezTo>
                    <a:pt x="16268" y="124"/>
                    <a:pt x="16268" y="124"/>
                    <a:pt x="16268" y="124"/>
                  </a:cubicBezTo>
                  <a:cubicBezTo>
                    <a:pt x="16132" y="124"/>
                    <a:pt x="16063" y="124"/>
                    <a:pt x="15927" y="124"/>
                  </a:cubicBezTo>
                  <a:cubicBezTo>
                    <a:pt x="14286" y="499"/>
                    <a:pt x="12235" y="2565"/>
                    <a:pt x="10800" y="2565"/>
                  </a:cubicBezTo>
                  <a:close/>
                  <a:moveTo>
                    <a:pt x="5332" y="124"/>
                  </a:moveTo>
                  <a:cubicBezTo>
                    <a:pt x="3486" y="-64"/>
                    <a:pt x="1094" y="499"/>
                    <a:pt x="615" y="875"/>
                  </a:cubicBezTo>
                  <a:cubicBezTo>
                    <a:pt x="68" y="1438"/>
                    <a:pt x="68" y="1626"/>
                    <a:pt x="0" y="2941"/>
                  </a:cubicBezTo>
                  <a:cubicBezTo>
                    <a:pt x="0" y="4068"/>
                    <a:pt x="0" y="5195"/>
                    <a:pt x="342" y="5571"/>
                  </a:cubicBezTo>
                  <a:cubicBezTo>
                    <a:pt x="820" y="5946"/>
                    <a:pt x="820" y="7637"/>
                    <a:pt x="1025" y="12708"/>
                  </a:cubicBezTo>
                  <a:cubicBezTo>
                    <a:pt x="1230" y="17028"/>
                    <a:pt x="1914" y="20597"/>
                    <a:pt x="4716" y="21160"/>
                  </a:cubicBezTo>
                  <a:cubicBezTo>
                    <a:pt x="4922" y="21348"/>
                    <a:pt x="5058" y="21348"/>
                    <a:pt x="5195" y="21348"/>
                  </a:cubicBezTo>
                  <a:cubicBezTo>
                    <a:pt x="5195" y="20033"/>
                    <a:pt x="5195" y="20033"/>
                    <a:pt x="5195" y="20033"/>
                  </a:cubicBezTo>
                  <a:cubicBezTo>
                    <a:pt x="3896" y="20033"/>
                    <a:pt x="2392" y="18718"/>
                    <a:pt x="1914" y="15901"/>
                  </a:cubicBezTo>
                  <a:cubicBezTo>
                    <a:pt x="1230" y="11957"/>
                    <a:pt x="1162" y="4068"/>
                    <a:pt x="2119" y="2378"/>
                  </a:cubicBezTo>
                  <a:cubicBezTo>
                    <a:pt x="2529" y="1814"/>
                    <a:pt x="3896" y="1251"/>
                    <a:pt x="5332" y="1438"/>
                  </a:cubicBezTo>
                  <a:lnTo>
                    <a:pt x="5332" y="124"/>
                  </a:lnTo>
                  <a:close/>
                </a:path>
              </a:pathLst>
            </a:custGeom>
            <a:solidFill>
              <a:srgbClr val="26808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2917031" y="2221517"/>
              <a:ext cx="236539" cy="160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10580" y="20952"/>
                    <a:pt x="10580" y="20952"/>
                    <a:pt x="10580" y="2095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0580" y="21600"/>
                    <a:pt x="10580" y="21600"/>
                    <a:pt x="10580" y="21600"/>
                  </a:cubicBezTo>
                  <a:cubicBezTo>
                    <a:pt x="10580" y="21600"/>
                    <a:pt x="10580" y="21600"/>
                    <a:pt x="10580" y="21600"/>
                  </a:cubicBezTo>
                  <a:cubicBezTo>
                    <a:pt x="21600" y="432"/>
                    <a:pt x="21600" y="432"/>
                    <a:pt x="21600" y="432"/>
                  </a:cubicBezTo>
                  <a:cubicBezTo>
                    <a:pt x="21600" y="0"/>
                    <a:pt x="21600" y="0"/>
                    <a:pt x="21600" y="0"/>
                  </a:cubicBezTo>
                </a:path>
              </a:pathLst>
            </a:custGeom>
            <a:solidFill>
              <a:srgbClr val="E9CAB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869156" y="2145317"/>
              <a:ext cx="1247776" cy="56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6" y="0"/>
                  </a:moveTo>
                  <a:cubicBezTo>
                    <a:pt x="3864" y="4650"/>
                    <a:pt x="2446" y="7098"/>
                    <a:pt x="1863" y="8199"/>
                  </a:cubicBezTo>
                  <a:cubicBezTo>
                    <a:pt x="1001" y="9913"/>
                    <a:pt x="528" y="16215"/>
                    <a:pt x="0" y="21600"/>
                  </a:cubicBezTo>
                  <a:cubicBezTo>
                    <a:pt x="10814" y="21600"/>
                    <a:pt x="10814" y="21600"/>
                    <a:pt x="10814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100" y="16215"/>
                    <a:pt x="20599" y="9913"/>
                    <a:pt x="19737" y="8199"/>
                  </a:cubicBezTo>
                  <a:cubicBezTo>
                    <a:pt x="19181" y="7098"/>
                    <a:pt x="17792" y="4712"/>
                    <a:pt x="13010" y="122"/>
                  </a:cubicBezTo>
                  <a:cubicBezTo>
                    <a:pt x="8646" y="0"/>
                    <a:pt x="8646" y="0"/>
                    <a:pt x="8646" y="0"/>
                  </a:cubicBezTo>
                </a:path>
              </a:pathLst>
            </a:custGeom>
            <a:solidFill>
              <a:srgbClr val="FFDEC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869156" y="2145317"/>
              <a:ext cx="1247776" cy="56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46" y="0"/>
                  </a:moveTo>
                  <a:cubicBezTo>
                    <a:pt x="3864" y="4650"/>
                    <a:pt x="2446" y="7098"/>
                    <a:pt x="1863" y="8199"/>
                  </a:cubicBezTo>
                  <a:cubicBezTo>
                    <a:pt x="1001" y="9913"/>
                    <a:pt x="528" y="16215"/>
                    <a:pt x="0" y="21600"/>
                  </a:cubicBezTo>
                  <a:cubicBezTo>
                    <a:pt x="10814" y="21600"/>
                    <a:pt x="10814" y="21600"/>
                    <a:pt x="10814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100" y="16215"/>
                    <a:pt x="20599" y="9913"/>
                    <a:pt x="19737" y="8199"/>
                  </a:cubicBezTo>
                  <a:cubicBezTo>
                    <a:pt x="19181" y="7098"/>
                    <a:pt x="17792" y="4712"/>
                    <a:pt x="13010" y="122"/>
                  </a:cubicBezTo>
                  <a:cubicBezTo>
                    <a:pt x="8646" y="0"/>
                    <a:pt x="8646" y="0"/>
                    <a:pt x="8646" y="0"/>
                  </a:cubicBezTo>
                </a:path>
              </a:pathLst>
            </a:custGeom>
            <a:solidFill>
              <a:srgbClr val="3333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>
              <a:off x="1359693" y="1783037"/>
              <a:ext cx="266701" cy="495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09" extrusionOk="0">
                  <a:moveTo>
                    <a:pt x="0" y="4735"/>
                  </a:moveTo>
                  <a:cubicBezTo>
                    <a:pt x="0" y="12657"/>
                    <a:pt x="0" y="12657"/>
                    <a:pt x="0" y="12657"/>
                  </a:cubicBezTo>
                  <a:cubicBezTo>
                    <a:pt x="0" y="16556"/>
                    <a:pt x="0" y="16556"/>
                    <a:pt x="0" y="16556"/>
                  </a:cubicBezTo>
                  <a:cubicBezTo>
                    <a:pt x="5950" y="19898"/>
                    <a:pt x="15650" y="20022"/>
                    <a:pt x="21600" y="16556"/>
                  </a:cubicBezTo>
                  <a:cubicBezTo>
                    <a:pt x="21600" y="12657"/>
                    <a:pt x="21600" y="12657"/>
                    <a:pt x="21600" y="12657"/>
                  </a:cubicBezTo>
                  <a:cubicBezTo>
                    <a:pt x="21600" y="4735"/>
                    <a:pt x="21600" y="4735"/>
                    <a:pt x="21600" y="4735"/>
                  </a:cubicBezTo>
                  <a:cubicBezTo>
                    <a:pt x="21600" y="-1578"/>
                    <a:pt x="0" y="-1578"/>
                    <a:pt x="0" y="4735"/>
                  </a:cubicBezTo>
                </a:path>
              </a:pathLst>
            </a:custGeom>
            <a:solidFill>
              <a:srgbClr val="FFDBB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6" name="Shape 246"/>
            <p:cNvSpPr/>
            <p:nvPr/>
          </p:nvSpPr>
          <p:spPr>
            <a:xfrm>
              <a:off x="1188680" y="1712259"/>
              <a:ext cx="99139" cy="151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99" h="19852" extrusionOk="0">
                  <a:moveTo>
                    <a:pt x="4870" y="185"/>
                  </a:moveTo>
                  <a:cubicBezTo>
                    <a:pt x="9499" y="-874"/>
                    <a:pt x="15053" y="2726"/>
                    <a:pt x="17830" y="8020"/>
                  </a:cubicBezTo>
                  <a:cubicBezTo>
                    <a:pt x="20299" y="13314"/>
                    <a:pt x="18756" y="18608"/>
                    <a:pt x="14128" y="19667"/>
                  </a:cubicBezTo>
                  <a:cubicBezTo>
                    <a:pt x="9499" y="20726"/>
                    <a:pt x="3945" y="17126"/>
                    <a:pt x="1168" y="11620"/>
                  </a:cubicBezTo>
                  <a:cubicBezTo>
                    <a:pt x="-1301" y="6326"/>
                    <a:pt x="242" y="1244"/>
                    <a:pt x="4870" y="185"/>
                  </a:cubicBezTo>
                  <a:close/>
                </a:path>
              </a:pathLst>
            </a:custGeom>
            <a:solidFill>
              <a:srgbClr val="FFDBB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7" name="Shape 247"/>
            <p:cNvSpPr/>
            <p:nvPr/>
          </p:nvSpPr>
          <p:spPr>
            <a:xfrm>
              <a:off x="1698268" y="1712259"/>
              <a:ext cx="98652" cy="151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05" h="19852" extrusionOk="0">
                  <a:moveTo>
                    <a:pt x="14128" y="185"/>
                  </a:moveTo>
                  <a:cubicBezTo>
                    <a:pt x="9499" y="-874"/>
                    <a:pt x="3636" y="2726"/>
                    <a:pt x="1168" y="8020"/>
                  </a:cubicBezTo>
                  <a:cubicBezTo>
                    <a:pt x="-1301" y="13314"/>
                    <a:pt x="242" y="18608"/>
                    <a:pt x="4870" y="19667"/>
                  </a:cubicBezTo>
                  <a:cubicBezTo>
                    <a:pt x="9190" y="20726"/>
                    <a:pt x="15053" y="17126"/>
                    <a:pt x="17522" y="11620"/>
                  </a:cubicBezTo>
                  <a:cubicBezTo>
                    <a:pt x="20299" y="6326"/>
                    <a:pt x="18756" y="1244"/>
                    <a:pt x="14128" y="185"/>
                  </a:cubicBezTo>
                  <a:close/>
                </a:path>
              </a:pathLst>
            </a:custGeom>
            <a:solidFill>
              <a:srgbClr val="FFDBB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8" name="Shape 248"/>
            <p:cNvSpPr/>
            <p:nvPr/>
          </p:nvSpPr>
          <p:spPr>
            <a:xfrm>
              <a:off x="1307306" y="2277080"/>
              <a:ext cx="354014" cy="43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89" y="0"/>
                  </a:moveTo>
                  <a:cubicBezTo>
                    <a:pt x="11389" y="0"/>
                    <a:pt x="0" y="2232"/>
                    <a:pt x="0" y="2790"/>
                  </a:cubicBezTo>
                  <a:cubicBezTo>
                    <a:pt x="0" y="3348"/>
                    <a:pt x="4320" y="21600"/>
                    <a:pt x="4320" y="21600"/>
                  </a:cubicBezTo>
                  <a:cubicBezTo>
                    <a:pt x="19833" y="21600"/>
                    <a:pt x="19833" y="21600"/>
                    <a:pt x="19833" y="21600"/>
                  </a:cubicBezTo>
                  <a:cubicBezTo>
                    <a:pt x="21600" y="2869"/>
                    <a:pt x="21600" y="2869"/>
                    <a:pt x="21600" y="2869"/>
                  </a:cubicBezTo>
                  <a:cubicBezTo>
                    <a:pt x="11389" y="0"/>
                    <a:pt x="11389" y="0"/>
                    <a:pt x="11389" y="0"/>
                  </a:cubicBezTo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9" name="Shape 249"/>
            <p:cNvSpPr/>
            <p:nvPr/>
          </p:nvSpPr>
          <p:spPr>
            <a:xfrm>
              <a:off x="1183481" y="2151667"/>
              <a:ext cx="234951" cy="56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00" y="0"/>
                  </a:moveTo>
                  <a:lnTo>
                    <a:pt x="16200" y="2325"/>
                  </a:lnTo>
                  <a:lnTo>
                    <a:pt x="21600" y="21600"/>
                  </a:lnTo>
                  <a:lnTo>
                    <a:pt x="12259" y="21600"/>
                  </a:lnTo>
                  <a:lnTo>
                    <a:pt x="2189" y="13033"/>
                  </a:lnTo>
                  <a:lnTo>
                    <a:pt x="11822" y="10280"/>
                  </a:lnTo>
                  <a:lnTo>
                    <a:pt x="0" y="8016"/>
                  </a:lnTo>
                  <a:lnTo>
                    <a:pt x="10946" y="979"/>
                  </a:lnTo>
                  <a:lnTo>
                    <a:pt x="16200" y="0"/>
                  </a:lnTo>
                  <a:close/>
                </a:path>
              </a:pathLst>
            </a:custGeom>
            <a:solidFill>
              <a:srgbClr val="605F5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0" name="Shape 250"/>
            <p:cNvSpPr/>
            <p:nvPr/>
          </p:nvSpPr>
          <p:spPr>
            <a:xfrm>
              <a:off x="1569242" y="2151667"/>
              <a:ext cx="233364" cy="560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290" y="0"/>
                  </a:moveTo>
                  <a:lnTo>
                    <a:pt x="5290" y="2325"/>
                  </a:lnTo>
                  <a:lnTo>
                    <a:pt x="0" y="21600"/>
                  </a:lnTo>
                  <a:lnTo>
                    <a:pt x="9257" y="21600"/>
                  </a:lnTo>
                  <a:lnTo>
                    <a:pt x="19249" y="13033"/>
                  </a:lnTo>
                  <a:lnTo>
                    <a:pt x="9698" y="10280"/>
                  </a:lnTo>
                  <a:lnTo>
                    <a:pt x="21600" y="8016"/>
                  </a:lnTo>
                  <a:lnTo>
                    <a:pt x="11902" y="1163"/>
                  </a:lnTo>
                  <a:lnTo>
                    <a:pt x="5290" y="0"/>
                  </a:lnTo>
                  <a:close/>
                </a:path>
              </a:pathLst>
            </a:custGeom>
            <a:solidFill>
              <a:srgbClr val="605F5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1" name="Shape 251"/>
            <p:cNvSpPr/>
            <p:nvPr/>
          </p:nvSpPr>
          <p:spPr>
            <a:xfrm>
              <a:off x="1435893" y="2277080"/>
              <a:ext cx="115889" cy="112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034"/>
                  </a:moveTo>
                  <a:cubicBezTo>
                    <a:pt x="6000" y="21600"/>
                    <a:pt x="6000" y="21600"/>
                    <a:pt x="6000" y="21600"/>
                  </a:cubicBezTo>
                  <a:cubicBezTo>
                    <a:pt x="9000" y="21600"/>
                    <a:pt x="12300" y="21600"/>
                    <a:pt x="15300" y="21600"/>
                  </a:cubicBezTo>
                  <a:cubicBezTo>
                    <a:pt x="21600" y="12034"/>
                    <a:pt x="21600" y="12034"/>
                    <a:pt x="21600" y="12034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0" y="12034"/>
                    <a:pt x="0" y="12034"/>
                    <a:pt x="0" y="12034"/>
                  </a:cubicBezTo>
                </a:path>
              </a:pathLst>
            </a:custGeom>
            <a:solidFill>
              <a:srgbClr val="C9383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1421606" y="2389792"/>
              <a:ext cx="142876" cy="322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96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4640" y="0"/>
                  </a:lnTo>
                  <a:lnTo>
                    <a:pt x="6960" y="0"/>
                  </a:lnTo>
                  <a:close/>
                </a:path>
              </a:pathLst>
            </a:custGeom>
            <a:solidFill>
              <a:srgbClr val="C9383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3" name="Shape 253"/>
            <p:cNvSpPr/>
            <p:nvPr/>
          </p:nvSpPr>
          <p:spPr>
            <a:xfrm>
              <a:off x="1346993" y="2110392"/>
              <a:ext cx="146051" cy="28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8" y="0"/>
                  </a:moveTo>
                  <a:lnTo>
                    <a:pt x="0" y="3519"/>
                  </a:lnTo>
                  <a:lnTo>
                    <a:pt x="4930" y="21600"/>
                  </a:lnTo>
                  <a:lnTo>
                    <a:pt x="21600" y="12742"/>
                  </a:lnTo>
                  <a:lnTo>
                    <a:pt x="1878" y="0"/>
                  </a:lnTo>
                  <a:close/>
                </a:path>
              </a:pathLst>
            </a:cu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4" name="Shape 254"/>
            <p:cNvSpPr/>
            <p:nvPr/>
          </p:nvSpPr>
          <p:spPr>
            <a:xfrm>
              <a:off x="1359693" y="2054830"/>
              <a:ext cx="266701" cy="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234"/>
                    <a:pt x="0" y="2234"/>
                    <a:pt x="0" y="2234"/>
                  </a:cubicBezTo>
                  <a:cubicBezTo>
                    <a:pt x="0" y="2234"/>
                    <a:pt x="5562" y="20855"/>
                    <a:pt x="10865" y="21600"/>
                  </a:cubicBezTo>
                  <a:cubicBezTo>
                    <a:pt x="10865" y="21600"/>
                    <a:pt x="10994" y="21600"/>
                    <a:pt x="11123" y="21600"/>
                  </a:cubicBezTo>
                  <a:cubicBezTo>
                    <a:pt x="16297" y="21600"/>
                    <a:pt x="21600" y="3352"/>
                    <a:pt x="21600" y="3352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CAF9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1190189" y="1310515"/>
              <a:ext cx="633754" cy="652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0640" extrusionOk="0">
                  <a:moveTo>
                    <a:pt x="16235" y="2189"/>
                  </a:moveTo>
                  <a:cubicBezTo>
                    <a:pt x="18157" y="2494"/>
                    <a:pt x="19220" y="3816"/>
                    <a:pt x="19675" y="5645"/>
                  </a:cubicBezTo>
                  <a:cubicBezTo>
                    <a:pt x="20889" y="10321"/>
                    <a:pt x="18360" y="20537"/>
                    <a:pt x="9760" y="20638"/>
                  </a:cubicBezTo>
                  <a:cubicBezTo>
                    <a:pt x="5309" y="20689"/>
                    <a:pt x="2122" y="19571"/>
                    <a:pt x="958" y="15962"/>
                  </a:cubicBezTo>
                  <a:cubicBezTo>
                    <a:pt x="-205" y="12354"/>
                    <a:pt x="-711" y="6509"/>
                    <a:pt x="1818" y="3257"/>
                  </a:cubicBezTo>
                  <a:cubicBezTo>
                    <a:pt x="5005" y="-860"/>
                    <a:pt x="11733" y="-911"/>
                    <a:pt x="16235" y="2189"/>
                  </a:cubicBezTo>
                  <a:close/>
                </a:path>
              </a:pathLst>
            </a:custGeom>
            <a:solidFill>
              <a:srgbClr val="755A4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1214864" y="1357917"/>
              <a:ext cx="557160" cy="758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635" h="21600" extrusionOk="0">
                  <a:moveTo>
                    <a:pt x="7328" y="0"/>
                  </a:moveTo>
                  <a:cubicBezTo>
                    <a:pt x="-3493" y="0"/>
                    <a:pt x="675" y="16029"/>
                    <a:pt x="1349" y="17262"/>
                  </a:cubicBezTo>
                  <a:cubicBezTo>
                    <a:pt x="2149" y="18632"/>
                    <a:pt x="5560" y="21600"/>
                    <a:pt x="7328" y="21600"/>
                  </a:cubicBezTo>
                  <a:cubicBezTo>
                    <a:pt x="9054" y="21600"/>
                    <a:pt x="12507" y="18632"/>
                    <a:pt x="13265" y="17262"/>
                  </a:cubicBezTo>
                  <a:cubicBezTo>
                    <a:pt x="13981" y="16029"/>
                    <a:pt x="18107" y="0"/>
                    <a:pt x="7328" y="0"/>
                  </a:cubicBezTo>
                  <a:close/>
                </a:path>
              </a:pathLst>
            </a:custGeom>
            <a:solidFill>
              <a:srgbClr val="FFDBB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1194270" y="1348121"/>
              <a:ext cx="599427" cy="438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06" h="21079" extrusionOk="0">
                  <a:moveTo>
                    <a:pt x="3135" y="8968"/>
                  </a:moveTo>
                  <a:cubicBezTo>
                    <a:pt x="5390" y="11128"/>
                    <a:pt x="7194" y="7888"/>
                    <a:pt x="9249" y="9276"/>
                  </a:cubicBezTo>
                  <a:cubicBezTo>
                    <a:pt x="11304" y="10665"/>
                    <a:pt x="16917" y="4030"/>
                    <a:pt x="18119" y="18533"/>
                  </a:cubicBezTo>
                  <a:cubicBezTo>
                    <a:pt x="20074" y="8042"/>
                    <a:pt x="17117" y="559"/>
                    <a:pt x="9650" y="19"/>
                  </a:cubicBezTo>
                  <a:cubicBezTo>
                    <a:pt x="1681" y="-521"/>
                    <a:pt x="-1526" y="10665"/>
                    <a:pt x="679" y="21079"/>
                  </a:cubicBezTo>
                  <a:cubicBezTo>
                    <a:pt x="529" y="15448"/>
                    <a:pt x="1431" y="11745"/>
                    <a:pt x="3135" y="8968"/>
                  </a:cubicBezTo>
                  <a:close/>
                </a:path>
              </a:pathLst>
            </a:custGeom>
            <a:solidFill>
              <a:srgbClr val="755A4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x="1288256" y="1503228"/>
              <a:ext cx="261387" cy="5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19286" extrusionOk="0">
                  <a:moveTo>
                    <a:pt x="0" y="4031"/>
                  </a:moveTo>
                  <a:cubicBezTo>
                    <a:pt x="133" y="16991"/>
                    <a:pt x="5433" y="18611"/>
                    <a:pt x="7686" y="19151"/>
                  </a:cubicBezTo>
                  <a:cubicBezTo>
                    <a:pt x="9806" y="19691"/>
                    <a:pt x="11794" y="18611"/>
                    <a:pt x="13782" y="15911"/>
                  </a:cubicBezTo>
                  <a:cubicBezTo>
                    <a:pt x="16299" y="13211"/>
                    <a:pt x="19480" y="9431"/>
                    <a:pt x="21467" y="2951"/>
                  </a:cubicBezTo>
                  <a:cubicBezTo>
                    <a:pt x="21600" y="1871"/>
                    <a:pt x="21600" y="791"/>
                    <a:pt x="21335" y="251"/>
                  </a:cubicBezTo>
                  <a:cubicBezTo>
                    <a:pt x="17492" y="-1909"/>
                    <a:pt x="13517" y="10511"/>
                    <a:pt x="9674" y="12131"/>
                  </a:cubicBezTo>
                  <a:cubicBezTo>
                    <a:pt x="6626" y="13211"/>
                    <a:pt x="2650" y="11591"/>
                    <a:pt x="398" y="3491"/>
                  </a:cubicBezTo>
                  <a:cubicBezTo>
                    <a:pt x="133" y="2951"/>
                    <a:pt x="0" y="2951"/>
                    <a:pt x="0" y="4031"/>
                  </a:cubicBezTo>
                  <a:close/>
                </a:path>
              </a:pathLst>
            </a:custGeom>
            <a:solidFill>
              <a:srgbClr val="755A4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x="1243806" y="1701414"/>
              <a:ext cx="503624" cy="18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163" extrusionOk="0">
                  <a:moveTo>
                    <a:pt x="16114" y="21158"/>
                  </a:moveTo>
                  <a:cubicBezTo>
                    <a:pt x="16251" y="21158"/>
                    <a:pt x="16320" y="21158"/>
                    <a:pt x="16457" y="21158"/>
                  </a:cubicBezTo>
                  <a:cubicBezTo>
                    <a:pt x="19269" y="20407"/>
                    <a:pt x="20023" y="16838"/>
                    <a:pt x="20297" y="12518"/>
                  </a:cubicBezTo>
                  <a:cubicBezTo>
                    <a:pt x="20640" y="7635"/>
                    <a:pt x="20709" y="5944"/>
                    <a:pt x="21120" y="5381"/>
                  </a:cubicBezTo>
                  <a:cubicBezTo>
                    <a:pt x="21463" y="5005"/>
                    <a:pt x="21600" y="4066"/>
                    <a:pt x="21531" y="2751"/>
                  </a:cubicBezTo>
                  <a:cubicBezTo>
                    <a:pt x="21531" y="1436"/>
                    <a:pt x="21531" y="1249"/>
                    <a:pt x="20983" y="873"/>
                  </a:cubicBezTo>
                  <a:cubicBezTo>
                    <a:pt x="20503" y="309"/>
                    <a:pt x="18103" y="-254"/>
                    <a:pt x="16251" y="122"/>
                  </a:cubicBezTo>
                  <a:cubicBezTo>
                    <a:pt x="16251" y="1436"/>
                    <a:pt x="16251" y="1436"/>
                    <a:pt x="16251" y="1436"/>
                  </a:cubicBezTo>
                  <a:cubicBezTo>
                    <a:pt x="17691" y="1249"/>
                    <a:pt x="19063" y="1624"/>
                    <a:pt x="19474" y="2376"/>
                  </a:cubicBezTo>
                  <a:cubicBezTo>
                    <a:pt x="20434" y="4066"/>
                    <a:pt x="20160" y="11767"/>
                    <a:pt x="19337" y="15711"/>
                  </a:cubicBezTo>
                  <a:cubicBezTo>
                    <a:pt x="18857" y="18529"/>
                    <a:pt x="17417" y="19843"/>
                    <a:pt x="16114" y="19843"/>
                  </a:cubicBezTo>
                  <a:lnTo>
                    <a:pt x="16114" y="21158"/>
                  </a:lnTo>
                  <a:close/>
                  <a:moveTo>
                    <a:pt x="10766" y="2563"/>
                  </a:moveTo>
                  <a:cubicBezTo>
                    <a:pt x="10149" y="2751"/>
                    <a:pt x="7543" y="685"/>
                    <a:pt x="5691" y="122"/>
                  </a:cubicBezTo>
                  <a:cubicBezTo>
                    <a:pt x="5623" y="122"/>
                    <a:pt x="5486" y="122"/>
                    <a:pt x="5349" y="122"/>
                  </a:cubicBezTo>
                  <a:cubicBezTo>
                    <a:pt x="5280" y="1436"/>
                    <a:pt x="5280" y="1436"/>
                    <a:pt x="5280" y="1436"/>
                  </a:cubicBezTo>
                  <a:cubicBezTo>
                    <a:pt x="6789" y="1624"/>
                    <a:pt x="8366" y="2563"/>
                    <a:pt x="8846" y="4817"/>
                  </a:cubicBezTo>
                  <a:cubicBezTo>
                    <a:pt x="9737" y="8386"/>
                    <a:pt x="8160" y="17026"/>
                    <a:pt x="6789" y="19092"/>
                  </a:cubicBezTo>
                  <a:cubicBezTo>
                    <a:pt x="6377" y="19656"/>
                    <a:pt x="5760" y="20031"/>
                    <a:pt x="5211" y="20031"/>
                  </a:cubicBezTo>
                  <a:cubicBezTo>
                    <a:pt x="5143" y="21158"/>
                    <a:pt x="5143" y="21158"/>
                    <a:pt x="5143" y="21158"/>
                  </a:cubicBezTo>
                  <a:cubicBezTo>
                    <a:pt x="7680" y="21158"/>
                    <a:pt x="8571" y="16275"/>
                    <a:pt x="8846" y="14772"/>
                  </a:cubicBezTo>
                  <a:cubicBezTo>
                    <a:pt x="9463" y="11579"/>
                    <a:pt x="9326" y="7447"/>
                    <a:pt x="10766" y="7447"/>
                  </a:cubicBezTo>
                  <a:cubicBezTo>
                    <a:pt x="12137" y="7447"/>
                    <a:pt x="12000" y="11579"/>
                    <a:pt x="12480" y="14584"/>
                  </a:cubicBezTo>
                  <a:cubicBezTo>
                    <a:pt x="12754" y="16275"/>
                    <a:pt x="13577" y="21346"/>
                    <a:pt x="16114" y="21158"/>
                  </a:cubicBezTo>
                  <a:cubicBezTo>
                    <a:pt x="16114" y="19843"/>
                    <a:pt x="16114" y="19843"/>
                    <a:pt x="16114" y="19843"/>
                  </a:cubicBezTo>
                  <a:cubicBezTo>
                    <a:pt x="15497" y="19843"/>
                    <a:pt x="14880" y="19656"/>
                    <a:pt x="14469" y="18904"/>
                  </a:cubicBezTo>
                  <a:cubicBezTo>
                    <a:pt x="13097" y="17026"/>
                    <a:pt x="11726" y="8386"/>
                    <a:pt x="12686" y="4629"/>
                  </a:cubicBezTo>
                  <a:cubicBezTo>
                    <a:pt x="13234" y="2563"/>
                    <a:pt x="14743" y="1624"/>
                    <a:pt x="16251" y="1436"/>
                  </a:cubicBezTo>
                  <a:cubicBezTo>
                    <a:pt x="16251" y="122"/>
                    <a:pt x="16251" y="122"/>
                    <a:pt x="16251" y="122"/>
                  </a:cubicBezTo>
                  <a:cubicBezTo>
                    <a:pt x="16114" y="122"/>
                    <a:pt x="16046" y="122"/>
                    <a:pt x="15909" y="122"/>
                  </a:cubicBezTo>
                  <a:cubicBezTo>
                    <a:pt x="14263" y="497"/>
                    <a:pt x="12274" y="2563"/>
                    <a:pt x="10766" y="2563"/>
                  </a:cubicBezTo>
                  <a:close/>
                  <a:moveTo>
                    <a:pt x="5349" y="122"/>
                  </a:moveTo>
                  <a:cubicBezTo>
                    <a:pt x="3497" y="-66"/>
                    <a:pt x="1097" y="497"/>
                    <a:pt x="686" y="873"/>
                  </a:cubicBezTo>
                  <a:cubicBezTo>
                    <a:pt x="69" y="1436"/>
                    <a:pt x="69" y="1624"/>
                    <a:pt x="0" y="2939"/>
                  </a:cubicBezTo>
                  <a:cubicBezTo>
                    <a:pt x="0" y="4066"/>
                    <a:pt x="69" y="5193"/>
                    <a:pt x="343" y="5569"/>
                  </a:cubicBezTo>
                  <a:cubicBezTo>
                    <a:pt x="823" y="5944"/>
                    <a:pt x="823" y="7635"/>
                    <a:pt x="1029" y="12518"/>
                  </a:cubicBezTo>
                  <a:cubicBezTo>
                    <a:pt x="1303" y="17026"/>
                    <a:pt x="1920" y="20595"/>
                    <a:pt x="4731" y="21158"/>
                  </a:cubicBezTo>
                  <a:cubicBezTo>
                    <a:pt x="4869" y="21158"/>
                    <a:pt x="5006" y="21158"/>
                    <a:pt x="5143" y="21158"/>
                  </a:cubicBezTo>
                  <a:cubicBezTo>
                    <a:pt x="5211" y="20031"/>
                    <a:pt x="5211" y="20031"/>
                    <a:pt x="5211" y="20031"/>
                  </a:cubicBezTo>
                  <a:cubicBezTo>
                    <a:pt x="3909" y="20031"/>
                    <a:pt x="2400" y="18716"/>
                    <a:pt x="1920" y="15899"/>
                  </a:cubicBezTo>
                  <a:cubicBezTo>
                    <a:pt x="1234" y="11955"/>
                    <a:pt x="1166" y="4066"/>
                    <a:pt x="2126" y="2376"/>
                  </a:cubicBezTo>
                  <a:cubicBezTo>
                    <a:pt x="2537" y="1812"/>
                    <a:pt x="3909" y="1249"/>
                    <a:pt x="5280" y="1436"/>
                  </a:cubicBezTo>
                  <a:lnTo>
                    <a:pt x="5349" y="122"/>
                  </a:lnTo>
                  <a:close/>
                </a:path>
              </a:pathLst>
            </a:custGeom>
            <a:solidFill>
              <a:srgbClr val="C9383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1493043" y="2110392"/>
              <a:ext cx="142876" cy="284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160" y="0"/>
                  </a:moveTo>
                  <a:lnTo>
                    <a:pt x="21600" y="3499"/>
                  </a:lnTo>
                  <a:lnTo>
                    <a:pt x="17040" y="21600"/>
                  </a:lnTo>
                  <a:lnTo>
                    <a:pt x="0" y="12670"/>
                  </a:lnTo>
                  <a:lnTo>
                    <a:pt x="20160" y="0"/>
                  </a:lnTo>
                  <a:close/>
                </a:path>
              </a:pathLst>
            </a:custGeom>
            <a:solidFill>
              <a:srgbClr val="EDEDE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1" name="Shape 261"/>
            <p:cNvSpPr/>
            <p:nvPr/>
          </p:nvSpPr>
          <p:spPr>
            <a:xfrm>
              <a:off x="1359693" y="2105630"/>
              <a:ext cx="266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0800" y="21000"/>
                  </a:lnTo>
                  <a:lnTo>
                    <a:pt x="0" y="0"/>
                  </a:lnTo>
                  <a:lnTo>
                    <a:pt x="0" y="600"/>
                  </a:lnTo>
                  <a:lnTo>
                    <a:pt x="10800" y="21600"/>
                  </a:lnTo>
                  <a:lnTo>
                    <a:pt x="21600" y="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2D0B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>
              <a:off x="1517649" y="2388999"/>
              <a:ext cx="317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3" name="Shape 263"/>
            <p:cNvSpPr/>
            <p:nvPr/>
          </p:nvSpPr>
          <p:spPr>
            <a:xfrm>
              <a:off x="1467643" y="2388999"/>
              <a:ext cx="52389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45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0945" y="0"/>
                  </a:lnTo>
                  <a:close/>
                </a:path>
              </a:pathLst>
            </a:custGeom>
            <a:solidFill>
              <a:srgbClr val="B5323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4" name="Shape 264"/>
            <p:cNvSpPr/>
            <p:nvPr/>
          </p:nvSpPr>
          <p:spPr>
            <a:xfrm>
              <a:off x="1556543" y="2312004"/>
              <a:ext cx="1246189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18" y="0"/>
                  </a:moveTo>
                  <a:cubicBezTo>
                    <a:pt x="3864" y="4602"/>
                    <a:pt x="2419" y="7057"/>
                    <a:pt x="1863" y="8161"/>
                  </a:cubicBezTo>
                  <a:cubicBezTo>
                    <a:pt x="1001" y="9880"/>
                    <a:pt x="500" y="16200"/>
                    <a:pt x="0" y="21600"/>
                  </a:cubicBezTo>
                  <a:cubicBezTo>
                    <a:pt x="10786" y="21600"/>
                    <a:pt x="10786" y="21600"/>
                    <a:pt x="1078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072" y="16200"/>
                    <a:pt x="20599" y="9880"/>
                    <a:pt x="19710" y="8161"/>
                  </a:cubicBezTo>
                  <a:cubicBezTo>
                    <a:pt x="19154" y="7057"/>
                    <a:pt x="17764" y="4664"/>
                    <a:pt x="13010" y="61"/>
                  </a:cubicBezTo>
                  <a:cubicBezTo>
                    <a:pt x="8618" y="0"/>
                    <a:pt x="8618" y="0"/>
                    <a:pt x="8618" y="0"/>
                  </a:cubicBezTo>
                </a:path>
              </a:pathLst>
            </a:custGeom>
            <a:solidFill>
              <a:srgbClr val="FFDEC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5" name="Shape 265"/>
            <p:cNvSpPr/>
            <p:nvPr/>
          </p:nvSpPr>
          <p:spPr>
            <a:xfrm>
              <a:off x="1556543" y="2312004"/>
              <a:ext cx="1246189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18" y="0"/>
                  </a:moveTo>
                  <a:cubicBezTo>
                    <a:pt x="3864" y="4602"/>
                    <a:pt x="2419" y="7057"/>
                    <a:pt x="1863" y="8161"/>
                  </a:cubicBezTo>
                  <a:cubicBezTo>
                    <a:pt x="1001" y="9880"/>
                    <a:pt x="500" y="16200"/>
                    <a:pt x="0" y="21600"/>
                  </a:cubicBezTo>
                  <a:cubicBezTo>
                    <a:pt x="10786" y="21600"/>
                    <a:pt x="10786" y="21600"/>
                    <a:pt x="1078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21072" y="16200"/>
                    <a:pt x="20599" y="9880"/>
                    <a:pt x="19710" y="8161"/>
                  </a:cubicBezTo>
                  <a:cubicBezTo>
                    <a:pt x="19154" y="7057"/>
                    <a:pt x="17764" y="4664"/>
                    <a:pt x="13010" y="61"/>
                  </a:cubicBezTo>
                  <a:cubicBezTo>
                    <a:pt x="8618" y="0"/>
                    <a:pt x="8618" y="0"/>
                    <a:pt x="8618" y="0"/>
                  </a:cubicBezTo>
                </a:path>
              </a:pathLst>
            </a:custGeom>
            <a:solidFill>
              <a:srgbClr val="33333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6" name="Shape 266"/>
            <p:cNvSpPr/>
            <p:nvPr/>
          </p:nvSpPr>
          <p:spPr>
            <a:xfrm>
              <a:off x="2045492" y="1946951"/>
              <a:ext cx="268289" cy="49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094" extrusionOk="0">
                  <a:moveTo>
                    <a:pt x="0" y="4781"/>
                  </a:moveTo>
                  <a:cubicBezTo>
                    <a:pt x="0" y="12641"/>
                    <a:pt x="0" y="12641"/>
                    <a:pt x="0" y="12641"/>
                  </a:cubicBezTo>
                  <a:cubicBezTo>
                    <a:pt x="0" y="16540"/>
                    <a:pt x="0" y="16540"/>
                    <a:pt x="0" y="16540"/>
                  </a:cubicBezTo>
                  <a:cubicBezTo>
                    <a:pt x="5950" y="19882"/>
                    <a:pt x="15650" y="20006"/>
                    <a:pt x="21600" y="16540"/>
                  </a:cubicBezTo>
                  <a:cubicBezTo>
                    <a:pt x="21600" y="12641"/>
                    <a:pt x="21600" y="12641"/>
                    <a:pt x="21600" y="12641"/>
                  </a:cubicBezTo>
                  <a:cubicBezTo>
                    <a:pt x="21600" y="4781"/>
                    <a:pt x="21600" y="4781"/>
                    <a:pt x="21600" y="4781"/>
                  </a:cubicBezTo>
                  <a:cubicBezTo>
                    <a:pt x="21600" y="-1594"/>
                    <a:pt x="0" y="-1594"/>
                    <a:pt x="0" y="4781"/>
                  </a:cubicBezTo>
                </a:path>
              </a:pathLst>
            </a:custGeom>
            <a:solidFill>
              <a:srgbClr val="F6C5A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7" name="Shape 267"/>
            <p:cNvSpPr/>
            <p:nvPr/>
          </p:nvSpPr>
          <p:spPr>
            <a:xfrm>
              <a:off x="1875321" y="1877293"/>
              <a:ext cx="98352" cy="15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48" h="19853" extrusionOk="0">
                  <a:moveTo>
                    <a:pt x="4709" y="185"/>
                  </a:moveTo>
                  <a:cubicBezTo>
                    <a:pt x="9338" y="-874"/>
                    <a:pt x="15201" y="2726"/>
                    <a:pt x="17669" y="8020"/>
                  </a:cubicBezTo>
                  <a:cubicBezTo>
                    <a:pt x="20138" y="13526"/>
                    <a:pt x="18595" y="18608"/>
                    <a:pt x="14275" y="19667"/>
                  </a:cubicBezTo>
                  <a:cubicBezTo>
                    <a:pt x="9647" y="20726"/>
                    <a:pt x="3784" y="17126"/>
                    <a:pt x="1315" y="11832"/>
                  </a:cubicBezTo>
                  <a:cubicBezTo>
                    <a:pt x="-1462" y="6326"/>
                    <a:pt x="389" y="1244"/>
                    <a:pt x="4709" y="185"/>
                  </a:cubicBezTo>
                  <a:close/>
                </a:path>
              </a:pathLst>
            </a:custGeom>
            <a:solidFill>
              <a:srgbClr val="F6C5A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8" name="Shape 268"/>
            <p:cNvSpPr/>
            <p:nvPr/>
          </p:nvSpPr>
          <p:spPr>
            <a:xfrm>
              <a:off x="2382967" y="1877293"/>
              <a:ext cx="98652" cy="150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05" h="19853" extrusionOk="0">
                  <a:moveTo>
                    <a:pt x="14035" y="185"/>
                  </a:moveTo>
                  <a:cubicBezTo>
                    <a:pt x="9715" y="-874"/>
                    <a:pt x="3852" y="2726"/>
                    <a:pt x="1383" y="8020"/>
                  </a:cubicBezTo>
                  <a:cubicBezTo>
                    <a:pt x="-1394" y="13526"/>
                    <a:pt x="149" y="18608"/>
                    <a:pt x="4777" y="19667"/>
                  </a:cubicBezTo>
                  <a:cubicBezTo>
                    <a:pt x="9406" y="20726"/>
                    <a:pt x="14960" y="17126"/>
                    <a:pt x="17737" y="11832"/>
                  </a:cubicBezTo>
                  <a:cubicBezTo>
                    <a:pt x="20206" y="6326"/>
                    <a:pt x="18663" y="1244"/>
                    <a:pt x="14035" y="185"/>
                  </a:cubicBezTo>
                  <a:close/>
                </a:path>
              </a:pathLst>
            </a:custGeom>
            <a:solidFill>
              <a:srgbClr val="F6C5A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9" name="Shape 269"/>
            <p:cNvSpPr/>
            <p:nvPr/>
          </p:nvSpPr>
          <p:spPr>
            <a:xfrm>
              <a:off x="1993106" y="2442179"/>
              <a:ext cx="354014" cy="43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435" y="0"/>
                  </a:moveTo>
                  <a:cubicBezTo>
                    <a:pt x="11435" y="0"/>
                    <a:pt x="0" y="2232"/>
                    <a:pt x="0" y="2790"/>
                  </a:cubicBezTo>
                  <a:cubicBezTo>
                    <a:pt x="0" y="3348"/>
                    <a:pt x="4398" y="21600"/>
                    <a:pt x="4398" y="21600"/>
                  </a:cubicBezTo>
                  <a:cubicBezTo>
                    <a:pt x="19743" y="21600"/>
                    <a:pt x="19743" y="21600"/>
                    <a:pt x="19743" y="21600"/>
                  </a:cubicBezTo>
                  <a:cubicBezTo>
                    <a:pt x="21600" y="2869"/>
                    <a:pt x="21600" y="2869"/>
                    <a:pt x="21600" y="2869"/>
                  </a:cubicBezTo>
                  <a:cubicBezTo>
                    <a:pt x="11435" y="0"/>
                    <a:pt x="11435" y="0"/>
                    <a:pt x="11435" y="0"/>
                  </a:cubicBezTo>
                </a:path>
              </a:pathLst>
            </a:custGeom>
            <a:solidFill>
              <a:srgbClr val="9FBAC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1870867" y="2315179"/>
              <a:ext cx="233364" cy="56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63" y="0"/>
                  </a:moveTo>
                  <a:lnTo>
                    <a:pt x="16163" y="2319"/>
                  </a:lnTo>
                  <a:lnTo>
                    <a:pt x="21600" y="21600"/>
                  </a:lnTo>
                  <a:lnTo>
                    <a:pt x="12343" y="21600"/>
                  </a:lnTo>
                  <a:lnTo>
                    <a:pt x="2057" y="12997"/>
                  </a:lnTo>
                  <a:lnTo>
                    <a:pt x="11902" y="10373"/>
                  </a:lnTo>
                  <a:lnTo>
                    <a:pt x="0" y="7993"/>
                  </a:lnTo>
                  <a:lnTo>
                    <a:pt x="10873" y="976"/>
                  </a:lnTo>
                  <a:lnTo>
                    <a:pt x="16163" y="0"/>
                  </a:lnTo>
                  <a:close/>
                </a:path>
              </a:pathLst>
            </a:custGeom>
            <a:solidFill>
              <a:srgbClr val="1A1A1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2255042" y="2315179"/>
              <a:ext cx="231776" cy="56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74" y="0"/>
                  </a:moveTo>
                  <a:lnTo>
                    <a:pt x="5474" y="2319"/>
                  </a:lnTo>
                  <a:lnTo>
                    <a:pt x="0" y="21600"/>
                  </a:lnTo>
                  <a:lnTo>
                    <a:pt x="9173" y="21600"/>
                  </a:lnTo>
                  <a:lnTo>
                    <a:pt x="19529" y="12997"/>
                  </a:lnTo>
                  <a:lnTo>
                    <a:pt x="9616" y="10373"/>
                  </a:lnTo>
                  <a:lnTo>
                    <a:pt x="21600" y="7993"/>
                  </a:lnTo>
                  <a:lnTo>
                    <a:pt x="11836" y="1220"/>
                  </a:lnTo>
                  <a:lnTo>
                    <a:pt x="5474" y="0"/>
                  </a:lnTo>
                  <a:close/>
                </a:path>
              </a:pathLst>
            </a:custGeom>
            <a:solidFill>
              <a:srgbClr val="1B1B1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x="2121692" y="2442179"/>
              <a:ext cx="114301" cy="11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034"/>
                  </a:moveTo>
                  <a:cubicBezTo>
                    <a:pt x="6000" y="21600"/>
                    <a:pt x="6000" y="21600"/>
                    <a:pt x="6000" y="21600"/>
                  </a:cubicBezTo>
                  <a:cubicBezTo>
                    <a:pt x="9300" y="21600"/>
                    <a:pt x="12300" y="21600"/>
                    <a:pt x="15600" y="21600"/>
                  </a:cubicBezTo>
                  <a:cubicBezTo>
                    <a:pt x="21600" y="12034"/>
                    <a:pt x="21600" y="12034"/>
                    <a:pt x="21600" y="12034"/>
                  </a:cubicBezTo>
                  <a:cubicBezTo>
                    <a:pt x="11100" y="0"/>
                    <a:pt x="11100" y="0"/>
                    <a:pt x="11100" y="0"/>
                  </a:cubicBezTo>
                  <a:cubicBezTo>
                    <a:pt x="0" y="12034"/>
                    <a:pt x="0" y="12034"/>
                    <a:pt x="0" y="12034"/>
                  </a:cubicBezTo>
                </a:path>
              </a:pathLst>
            </a:custGeom>
            <a:solidFill>
              <a:srgbClr val="28A8E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2108992" y="2553304"/>
              <a:ext cx="14287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72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4400" y="0"/>
                  </a:lnTo>
                  <a:lnTo>
                    <a:pt x="6720" y="0"/>
                  </a:lnTo>
                  <a:close/>
                </a:path>
              </a:pathLst>
            </a:custGeom>
            <a:solidFill>
              <a:srgbClr val="28A8E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4" name="Shape 274"/>
            <p:cNvSpPr/>
            <p:nvPr/>
          </p:nvSpPr>
          <p:spPr>
            <a:xfrm>
              <a:off x="2032792" y="2273904"/>
              <a:ext cx="147639" cy="28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8" y="0"/>
                  </a:moveTo>
                  <a:lnTo>
                    <a:pt x="0" y="3519"/>
                  </a:lnTo>
                  <a:lnTo>
                    <a:pt x="4877" y="21600"/>
                  </a:lnTo>
                  <a:lnTo>
                    <a:pt x="21600" y="12863"/>
                  </a:lnTo>
                  <a:lnTo>
                    <a:pt x="1858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5" name="Shape 275"/>
            <p:cNvSpPr/>
            <p:nvPr/>
          </p:nvSpPr>
          <p:spPr>
            <a:xfrm>
              <a:off x="2045492" y="2218342"/>
              <a:ext cx="268289" cy="9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0" y="2234"/>
                    <a:pt x="0" y="2234"/>
                    <a:pt x="0" y="2234"/>
                  </a:cubicBezTo>
                  <a:cubicBezTo>
                    <a:pt x="0" y="2234"/>
                    <a:pt x="5432" y="20855"/>
                    <a:pt x="10735" y="21600"/>
                  </a:cubicBezTo>
                  <a:cubicBezTo>
                    <a:pt x="10865" y="21600"/>
                    <a:pt x="10865" y="21600"/>
                    <a:pt x="10994" y="21600"/>
                  </a:cubicBezTo>
                  <a:cubicBezTo>
                    <a:pt x="16168" y="21600"/>
                    <a:pt x="21600" y="3352"/>
                    <a:pt x="21600" y="3352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C59E8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>
              <a:off x="1900118" y="1521429"/>
              <a:ext cx="558237" cy="758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4635" h="21600" extrusionOk="0">
                  <a:moveTo>
                    <a:pt x="7307" y="0"/>
                  </a:moveTo>
                  <a:cubicBezTo>
                    <a:pt x="-3472" y="0"/>
                    <a:pt x="654" y="16029"/>
                    <a:pt x="1370" y="17262"/>
                  </a:cubicBezTo>
                  <a:cubicBezTo>
                    <a:pt x="2128" y="18632"/>
                    <a:pt x="5581" y="21600"/>
                    <a:pt x="7307" y="21600"/>
                  </a:cubicBezTo>
                  <a:cubicBezTo>
                    <a:pt x="9075" y="21600"/>
                    <a:pt x="12486" y="18632"/>
                    <a:pt x="13286" y="17262"/>
                  </a:cubicBezTo>
                  <a:cubicBezTo>
                    <a:pt x="13960" y="16029"/>
                    <a:pt x="18128" y="0"/>
                    <a:pt x="7307" y="0"/>
                  </a:cubicBezTo>
                  <a:close/>
                </a:path>
              </a:pathLst>
            </a:custGeom>
            <a:solidFill>
              <a:srgbClr val="F6C5A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>
              <a:off x="1891550" y="1476936"/>
              <a:ext cx="580747" cy="531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367" h="19665" extrusionOk="0">
                  <a:moveTo>
                    <a:pt x="15726" y="2111"/>
                  </a:moveTo>
                  <a:cubicBezTo>
                    <a:pt x="11128" y="-1935"/>
                    <a:pt x="3963" y="505"/>
                    <a:pt x="1825" y="3837"/>
                  </a:cubicBezTo>
                  <a:cubicBezTo>
                    <a:pt x="-902" y="8062"/>
                    <a:pt x="60" y="14488"/>
                    <a:pt x="702" y="19308"/>
                  </a:cubicBezTo>
                  <a:cubicBezTo>
                    <a:pt x="702" y="19308"/>
                    <a:pt x="702" y="19308"/>
                    <a:pt x="702" y="19308"/>
                  </a:cubicBezTo>
                  <a:cubicBezTo>
                    <a:pt x="702" y="19367"/>
                    <a:pt x="702" y="19427"/>
                    <a:pt x="702" y="19486"/>
                  </a:cubicBezTo>
                  <a:cubicBezTo>
                    <a:pt x="755" y="19486"/>
                    <a:pt x="809" y="19605"/>
                    <a:pt x="809" y="19665"/>
                  </a:cubicBezTo>
                  <a:cubicBezTo>
                    <a:pt x="862" y="19665"/>
                    <a:pt x="1023" y="19665"/>
                    <a:pt x="1076" y="19605"/>
                  </a:cubicBezTo>
                  <a:cubicBezTo>
                    <a:pt x="1076" y="19605"/>
                    <a:pt x="1076" y="19546"/>
                    <a:pt x="1076" y="19546"/>
                  </a:cubicBezTo>
                  <a:cubicBezTo>
                    <a:pt x="1130" y="19129"/>
                    <a:pt x="1076" y="18296"/>
                    <a:pt x="1076" y="18296"/>
                  </a:cubicBezTo>
                  <a:cubicBezTo>
                    <a:pt x="1076" y="17582"/>
                    <a:pt x="916" y="16987"/>
                    <a:pt x="809" y="16333"/>
                  </a:cubicBezTo>
                  <a:cubicBezTo>
                    <a:pt x="1290" y="13298"/>
                    <a:pt x="2573" y="12644"/>
                    <a:pt x="3215" y="8954"/>
                  </a:cubicBezTo>
                  <a:cubicBezTo>
                    <a:pt x="3375" y="8716"/>
                    <a:pt x="3536" y="8478"/>
                    <a:pt x="3696" y="8240"/>
                  </a:cubicBezTo>
                  <a:cubicBezTo>
                    <a:pt x="3856" y="8002"/>
                    <a:pt x="4070" y="7705"/>
                    <a:pt x="4284" y="7526"/>
                  </a:cubicBezTo>
                  <a:cubicBezTo>
                    <a:pt x="4391" y="7407"/>
                    <a:pt x="4498" y="7348"/>
                    <a:pt x="4605" y="7229"/>
                  </a:cubicBezTo>
                  <a:cubicBezTo>
                    <a:pt x="7118" y="6217"/>
                    <a:pt x="9684" y="7467"/>
                    <a:pt x="12037" y="8538"/>
                  </a:cubicBezTo>
                  <a:cubicBezTo>
                    <a:pt x="12946" y="8895"/>
                    <a:pt x="13961" y="9430"/>
                    <a:pt x="14924" y="9311"/>
                  </a:cubicBezTo>
                  <a:cubicBezTo>
                    <a:pt x="15351" y="9311"/>
                    <a:pt x="15672" y="8954"/>
                    <a:pt x="15726" y="8597"/>
                  </a:cubicBezTo>
                  <a:cubicBezTo>
                    <a:pt x="16848" y="12346"/>
                    <a:pt x="17757" y="14072"/>
                    <a:pt x="18292" y="16809"/>
                  </a:cubicBezTo>
                  <a:cubicBezTo>
                    <a:pt x="18239" y="17285"/>
                    <a:pt x="18132" y="17761"/>
                    <a:pt x="18132" y="18296"/>
                  </a:cubicBezTo>
                  <a:cubicBezTo>
                    <a:pt x="18132" y="18296"/>
                    <a:pt x="18078" y="19129"/>
                    <a:pt x="18132" y="19546"/>
                  </a:cubicBezTo>
                  <a:cubicBezTo>
                    <a:pt x="18132" y="19546"/>
                    <a:pt x="18132" y="19605"/>
                    <a:pt x="18132" y="19605"/>
                  </a:cubicBezTo>
                  <a:cubicBezTo>
                    <a:pt x="18185" y="19665"/>
                    <a:pt x="18346" y="19665"/>
                    <a:pt x="18399" y="19665"/>
                  </a:cubicBezTo>
                  <a:cubicBezTo>
                    <a:pt x="18399" y="19605"/>
                    <a:pt x="18506" y="19486"/>
                    <a:pt x="18506" y="19486"/>
                  </a:cubicBezTo>
                  <a:cubicBezTo>
                    <a:pt x="18559" y="19308"/>
                    <a:pt x="18559" y="19129"/>
                    <a:pt x="18559" y="18951"/>
                  </a:cubicBezTo>
                  <a:cubicBezTo>
                    <a:pt x="18559" y="18713"/>
                    <a:pt x="18613" y="18415"/>
                    <a:pt x="18666" y="18177"/>
                  </a:cubicBezTo>
                  <a:cubicBezTo>
                    <a:pt x="19361" y="15202"/>
                    <a:pt x="20698" y="3420"/>
                    <a:pt x="15726" y="2111"/>
                  </a:cubicBezTo>
                  <a:close/>
                  <a:moveTo>
                    <a:pt x="8722" y="6098"/>
                  </a:moveTo>
                  <a:cubicBezTo>
                    <a:pt x="8668" y="6098"/>
                    <a:pt x="8561" y="6039"/>
                    <a:pt x="8508" y="6039"/>
                  </a:cubicBezTo>
                  <a:cubicBezTo>
                    <a:pt x="8615" y="6039"/>
                    <a:pt x="8722" y="6098"/>
                    <a:pt x="8829" y="6098"/>
                  </a:cubicBezTo>
                  <a:cubicBezTo>
                    <a:pt x="8775" y="6098"/>
                    <a:pt x="8775" y="6098"/>
                    <a:pt x="8722" y="6098"/>
                  </a:cubicBezTo>
                  <a:close/>
                </a:path>
              </a:pathLst>
            </a:custGeom>
            <a:solidFill>
              <a:srgbClr val="60534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2180431" y="2273904"/>
              <a:ext cx="141289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7" y="0"/>
                  </a:moveTo>
                  <a:lnTo>
                    <a:pt x="21600" y="3480"/>
                  </a:lnTo>
                  <a:lnTo>
                    <a:pt x="16989" y="21600"/>
                  </a:lnTo>
                  <a:lnTo>
                    <a:pt x="0" y="12720"/>
                  </a:lnTo>
                  <a:lnTo>
                    <a:pt x="20387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2045492" y="2270729"/>
              <a:ext cx="268289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0864" y="21000"/>
                  </a:lnTo>
                  <a:lnTo>
                    <a:pt x="0" y="0"/>
                  </a:lnTo>
                  <a:lnTo>
                    <a:pt x="0" y="400"/>
                  </a:lnTo>
                  <a:lnTo>
                    <a:pt x="10864" y="21600"/>
                  </a:lnTo>
                  <a:lnTo>
                    <a:pt x="21600" y="4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9BB9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2153442" y="2552511"/>
              <a:ext cx="5080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0" y="0"/>
                  </a:lnTo>
                  <a:close/>
                  <a:moveTo>
                    <a:pt x="21600" y="0"/>
                  </a:move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8FA7B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>
              <a:off x="2153442" y="2552511"/>
              <a:ext cx="50801" cy="3176"/>
            </a:xfrm>
            <a:prstGeom prst="rect">
              <a:avLst/>
            </a:prstGeom>
            <a:solidFill>
              <a:srgbClr val="2497C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83" name="Shape 283"/>
          <p:cNvSpPr/>
          <p:nvPr/>
        </p:nvSpPr>
        <p:spPr>
          <a:xfrm>
            <a:off x="0" y="990600"/>
            <a:ext cx="9144000" cy="4152900"/>
          </a:xfrm>
          <a:prstGeom prst="rect">
            <a:avLst/>
          </a:prstGeom>
          <a:solidFill>
            <a:srgbClr val="FFFFFF">
              <a:alpha val="62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84" name="comexplorer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89719" y="111732"/>
            <a:ext cx="1118576" cy="338667"/>
          </a:xfrm>
          <a:prstGeom prst="rect">
            <a:avLst/>
          </a:prstGeom>
          <a:ln w="12700">
            <a:miter lim="400000"/>
          </a:ln>
        </p:spPr>
      </p:pic>
      <p:sp>
        <p:nvSpPr>
          <p:cNvPr id="285" name="Shape 285"/>
          <p:cNvSpPr/>
          <p:nvPr/>
        </p:nvSpPr>
        <p:spPr>
          <a:xfrm flipH="1" flipV="1">
            <a:off x="399802" y="562063"/>
            <a:ext cx="8318132" cy="1"/>
          </a:xfrm>
          <a:prstGeom prst="line">
            <a:avLst/>
          </a:prstGeom>
          <a:ln>
            <a:solidFill>
              <a:srgbClr val="E0E0E0"/>
            </a:solidFill>
            <a:bevel/>
          </a:ln>
        </p:spPr>
        <p:txBody>
          <a:bodyPr lIns="45719" rIns="45719"/>
          <a:lstStyle/>
          <a:p>
            <a:pPr>
              <a:defRPr sz="1600"/>
            </a:pPr>
            <a:endParaRPr/>
          </a:p>
        </p:txBody>
      </p:sp>
      <p:sp>
        <p:nvSpPr>
          <p:cNvPr id="286" name="Shape 286"/>
          <p:cNvSpPr/>
          <p:nvPr/>
        </p:nvSpPr>
        <p:spPr>
          <a:xfrm>
            <a:off x="447793" y="0"/>
            <a:ext cx="6096001" cy="617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sz="1400">
                <a:solidFill>
                  <a:srgbClr val="29303A"/>
                </a:solidFill>
                <a:latin typeface="Raleway Bold"/>
                <a:ea typeface="Raleway Bold"/>
                <a:cs typeface="Raleway Bold"/>
                <a:sym typeface="Raleway Bold"/>
              </a:defRPr>
            </a:lvl1pPr>
          </a:lstStyle>
          <a:p>
            <a:r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withou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>
            <a:spLocks noGrp="1"/>
          </p:cNvSpPr>
          <p:nvPr>
            <p:ph type="sldNum" sz="quarter" idx="2"/>
          </p:nvPr>
        </p:nvSpPr>
        <p:spPr>
          <a:xfrm>
            <a:off x="6553200" y="4736589"/>
            <a:ext cx="2133600" cy="24830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/>
          <p:cNvGrpSpPr/>
          <p:nvPr/>
        </p:nvGrpSpPr>
        <p:grpSpPr>
          <a:xfrm>
            <a:off x="8200073" y="190332"/>
            <a:ext cx="393655" cy="253482"/>
            <a:chOff x="0" y="0"/>
            <a:chExt cx="393653" cy="253480"/>
          </a:xfrm>
        </p:grpSpPr>
        <p:sp>
          <p:nvSpPr>
            <p:cNvPr id="2" name="Shape 2"/>
            <p:cNvSpPr/>
            <p:nvPr/>
          </p:nvSpPr>
          <p:spPr>
            <a:xfrm flipH="1">
              <a:off x="391580" y="0"/>
              <a:ext cx="1" cy="253480"/>
            </a:xfrm>
            <a:prstGeom prst="line">
              <a:avLst/>
            </a:prstGeom>
            <a:noFill/>
            <a:ln w="19050" cap="flat">
              <a:solidFill>
                <a:schemeClr val="accent1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  <p:sp>
          <p:nvSpPr>
            <p:cNvPr id="3" name="Shape 3"/>
            <p:cNvSpPr/>
            <p:nvPr/>
          </p:nvSpPr>
          <p:spPr>
            <a:xfrm>
              <a:off x="194983" y="22476"/>
              <a:ext cx="196598" cy="231004"/>
            </a:xfrm>
            <a:prstGeom prst="line">
              <a:avLst/>
            </a:prstGeom>
            <a:noFill/>
            <a:ln w="19050" cap="flat">
              <a:solidFill>
                <a:schemeClr val="accent1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  <p:sp>
          <p:nvSpPr>
            <p:cNvPr id="4" name="Shape 4"/>
            <p:cNvSpPr/>
            <p:nvPr/>
          </p:nvSpPr>
          <p:spPr>
            <a:xfrm flipH="1">
              <a:off x="6718" y="22476"/>
              <a:ext cx="192432" cy="231004"/>
            </a:xfrm>
            <a:prstGeom prst="line">
              <a:avLst/>
            </a:prstGeom>
            <a:noFill/>
            <a:ln w="19050" cap="flat">
              <a:solidFill>
                <a:schemeClr val="accent1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  <p:sp>
          <p:nvSpPr>
            <p:cNvPr id="5" name="Shape 5"/>
            <p:cNvSpPr/>
            <p:nvPr/>
          </p:nvSpPr>
          <p:spPr>
            <a:xfrm flipH="1">
              <a:off x="6718" y="0"/>
              <a:ext cx="1" cy="253480"/>
            </a:xfrm>
            <a:prstGeom prst="line">
              <a:avLst/>
            </a:prstGeom>
            <a:noFill/>
            <a:ln w="19050" cap="flat">
              <a:solidFill>
                <a:schemeClr val="accent1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  <p:sp>
          <p:nvSpPr>
            <p:cNvPr id="6" name="Shape 6"/>
            <p:cNvSpPr/>
            <p:nvPr/>
          </p:nvSpPr>
          <p:spPr>
            <a:xfrm flipH="1" flipV="1">
              <a:off x="-1" y="253479"/>
              <a:ext cx="393655" cy="1"/>
            </a:xfrm>
            <a:prstGeom prst="line">
              <a:avLst/>
            </a:prstGeom>
            <a:noFill/>
            <a:ln w="19050" cap="flat">
              <a:solidFill>
                <a:schemeClr val="accent1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 flipH="1">
              <a:off x="199149" y="0"/>
              <a:ext cx="192432" cy="231003"/>
            </a:xfrm>
            <a:prstGeom prst="line">
              <a:avLst/>
            </a:prstGeom>
            <a:noFill/>
            <a:ln w="19050" cap="flat">
              <a:solidFill>
                <a:schemeClr val="accent1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6718" y="-1"/>
              <a:ext cx="194546" cy="232938"/>
            </a:xfrm>
            <a:prstGeom prst="line">
              <a:avLst/>
            </a:prstGeom>
            <a:noFill/>
            <a:ln w="19050" cap="flat">
              <a:solidFill>
                <a:schemeClr val="accent1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</p:grpSp>
      <p:sp>
        <p:nvSpPr>
          <p:cNvPr id="10" name="Shape 10"/>
          <p:cNvSpPr/>
          <p:nvPr/>
        </p:nvSpPr>
        <p:spPr>
          <a:xfrm>
            <a:off x="457200" y="4732472"/>
            <a:ext cx="213360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1200">
                <a:solidFill>
                  <a:srgbClr val="888888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sz="900">
                <a:latin typeface="Calibri Light"/>
                <a:ea typeface="Calibri Light"/>
                <a:cs typeface="Calibri Light"/>
                <a:sym typeface="Calibri Light"/>
              </a:rPr>
              <a:t>Ⓒ</a:t>
            </a:r>
            <a:r>
              <a:rPr>
                <a:latin typeface="Calibri Light"/>
                <a:ea typeface="Calibri Light"/>
                <a:cs typeface="Calibri Light"/>
                <a:sym typeface="Calibri Light"/>
              </a:rPr>
              <a:t> comexplorer</a:t>
            </a:r>
          </a:p>
        </p:txBody>
      </p:sp>
      <p:grpSp>
        <p:nvGrpSpPr>
          <p:cNvPr id="19" name="Group 19"/>
          <p:cNvGrpSpPr/>
          <p:nvPr/>
        </p:nvGrpSpPr>
        <p:grpSpPr>
          <a:xfrm>
            <a:off x="4257730" y="4720364"/>
            <a:ext cx="628541" cy="280757"/>
            <a:chOff x="0" y="0"/>
            <a:chExt cx="628540" cy="280755"/>
          </a:xfrm>
        </p:grpSpPr>
        <p:sp>
          <p:nvSpPr>
            <p:cNvPr id="11" name="Shape 11"/>
            <p:cNvSpPr/>
            <p:nvPr/>
          </p:nvSpPr>
          <p:spPr>
            <a:xfrm>
              <a:off x="-1" y="-1"/>
              <a:ext cx="276849" cy="276849"/>
            </a:xfrm>
            <a:prstGeom prst="ellipse">
              <a:avLst/>
            </a:prstGeom>
            <a:noFill/>
            <a:ln w="9525" cap="flat">
              <a:solidFill>
                <a:srgbClr val="D9D9D9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351692" y="3907"/>
              <a:ext cx="276849" cy="276849"/>
            </a:xfrm>
            <a:prstGeom prst="ellipse">
              <a:avLst/>
            </a:prstGeom>
            <a:noFill/>
            <a:ln w="9525" cap="flat">
              <a:solidFill>
                <a:srgbClr val="D9D9D9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5" name="Group 15"/>
            <p:cNvGrpSpPr/>
            <p:nvPr/>
          </p:nvGrpSpPr>
          <p:grpSpPr>
            <a:xfrm>
              <a:off x="109386" y="104965"/>
              <a:ext cx="45720" cy="73400"/>
              <a:chOff x="0" y="1"/>
              <a:chExt cx="45718" cy="73399"/>
            </a:xfrm>
          </p:grpSpPr>
          <p:sp>
            <p:nvSpPr>
              <p:cNvPr id="13" name="Shape 13"/>
              <p:cNvSpPr/>
              <p:nvPr/>
            </p:nvSpPr>
            <p:spPr>
              <a:xfrm flipV="1">
                <a:off x="0" y="1"/>
                <a:ext cx="45719" cy="38909"/>
              </a:xfrm>
              <a:prstGeom prst="line">
                <a:avLst/>
              </a:prstGeom>
              <a:noFill/>
              <a:ln w="9525" cap="flat">
                <a:solidFill>
                  <a:srgbClr val="80808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600"/>
                </a:pPr>
                <a:endParaRPr/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-1" y="35317"/>
                <a:ext cx="45719" cy="38084"/>
              </a:xfrm>
              <a:prstGeom prst="line">
                <a:avLst/>
              </a:prstGeom>
              <a:noFill/>
              <a:ln w="9525" cap="flat">
                <a:solidFill>
                  <a:srgbClr val="80808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600"/>
                </a:pPr>
                <a:endParaRPr/>
              </a:p>
            </p:txBody>
          </p:sp>
        </p:grpSp>
        <p:grpSp>
          <p:nvGrpSpPr>
            <p:cNvPr id="18" name="Group 18"/>
            <p:cNvGrpSpPr/>
            <p:nvPr/>
          </p:nvGrpSpPr>
          <p:grpSpPr>
            <a:xfrm>
              <a:off x="471163" y="102635"/>
              <a:ext cx="45719" cy="73400"/>
              <a:chOff x="0" y="0"/>
              <a:chExt cx="45718" cy="73399"/>
            </a:xfrm>
          </p:grpSpPr>
          <p:sp>
            <p:nvSpPr>
              <p:cNvPr id="16" name="Shape 16"/>
              <p:cNvSpPr/>
              <p:nvPr/>
            </p:nvSpPr>
            <p:spPr>
              <a:xfrm flipH="1">
                <a:off x="0" y="34491"/>
                <a:ext cx="45719" cy="38909"/>
              </a:xfrm>
              <a:prstGeom prst="line">
                <a:avLst/>
              </a:prstGeom>
              <a:noFill/>
              <a:ln w="9525" cap="flat">
                <a:solidFill>
                  <a:srgbClr val="80808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600"/>
                </a:pP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 flipH="1" flipV="1">
                <a:off x="1" y="0"/>
                <a:ext cx="45718" cy="38083"/>
              </a:xfrm>
              <a:prstGeom prst="line">
                <a:avLst/>
              </a:prstGeom>
              <a:noFill/>
              <a:ln w="9525" cap="flat">
                <a:solidFill>
                  <a:srgbClr val="80808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1600"/>
                </a:pPr>
                <a:endParaRPr/>
              </a:p>
            </p:txBody>
          </p:sp>
        </p:grpSp>
      </p:grpSp>
      <p:sp>
        <p:nvSpPr>
          <p:cNvPr id="20" name="Shape 20"/>
          <p:cNvSpPr/>
          <p:nvPr/>
        </p:nvSpPr>
        <p:spPr>
          <a:xfrm flipH="1" flipV="1">
            <a:off x="399802" y="562063"/>
            <a:ext cx="8318132" cy="1"/>
          </a:xfrm>
          <a:prstGeom prst="line">
            <a:avLst/>
          </a:prstGeom>
          <a:ln>
            <a:solidFill>
              <a:srgbClr val="E0E0E0"/>
            </a:solidFill>
            <a:bevel/>
          </a:ln>
        </p:spPr>
        <p:txBody>
          <a:bodyPr lIns="45719" rIns="45719"/>
          <a:lstStyle/>
          <a:p>
            <a:pPr>
              <a:defRPr sz="1600"/>
            </a:pPr>
            <a:endParaRPr/>
          </a:p>
        </p:txBody>
      </p:sp>
      <p:pic>
        <p:nvPicPr>
          <p:cNvPr id="21" name="image1.png" descr="logo_comexplorer.png"/>
          <p:cNvPicPr>
            <a:picLocks noChangeAspect="1"/>
          </p:cNvPicPr>
          <p:nvPr/>
        </p:nvPicPr>
        <p:blipFill>
          <a:blip r:embed="rId15">
            <a:extLst/>
          </a:blip>
          <a:srcRect b="9117"/>
          <a:stretch>
            <a:fillRect/>
          </a:stretch>
        </p:blipFill>
        <p:spPr>
          <a:xfrm>
            <a:off x="7436815" y="80052"/>
            <a:ext cx="1373483" cy="427241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Shape 2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457200" y="69056"/>
            <a:ext cx="8229600" cy="1131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xfrm>
            <a:off x="6553200" y="4627562"/>
            <a:ext cx="2133600" cy="27940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xmlns:p14="http://schemas.microsoft.com/office/powerpoint/2010/main"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000000"/>
          </a:solidFill>
          <a:uFillTx/>
          <a:latin typeface="Raleway Bold"/>
          <a:ea typeface="Raleway Bold"/>
          <a:cs typeface="Raleway Bold"/>
          <a:sym typeface="Raleway Bold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000000"/>
          </a:solidFill>
          <a:uFillTx/>
          <a:latin typeface="Raleway Bold"/>
          <a:ea typeface="Raleway Bold"/>
          <a:cs typeface="Raleway Bold"/>
          <a:sym typeface="Raleway Bold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000000"/>
          </a:solidFill>
          <a:uFillTx/>
          <a:latin typeface="Raleway Bold"/>
          <a:ea typeface="Raleway Bold"/>
          <a:cs typeface="Raleway Bold"/>
          <a:sym typeface="Raleway Bold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000000"/>
          </a:solidFill>
          <a:uFillTx/>
          <a:latin typeface="Raleway Bold"/>
          <a:ea typeface="Raleway Bold"/>
          <a:cs typeface="Raleway Bold"/>
          <a:sym typeface="Raleway Bold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000000"/>
          </a:solidFill>
          <a:uFillTx/>
          <a:latin typeface="Raleway Bold"/>
          <a:ea typeface="Raleway Bold"/>
          <a:cs typeface="Raleway Bold"/>
          <a:sym typeface="Raleway Bold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000000"/>
          </a:solidFill>
          <a:uFillTx/>
          <a:latin typeface="Raleway Bold"/>
          <a:ea typeface="Raleway Bold"/>
          <a:cs typeface="Raleway Bold"/>
          <a:sym typeface="Raleway Bold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000000"/>
          </a:solidFill>
          <a:uFillTx/>
          <a:latin typeface="Raleway Bold"/>
          <a:ea typeface="Raleway Bold"/>
          <a:cs typeface="Raleway Bold"/>
          <a:sym typeface="Raleway Bold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000000"/>
          </a:solidFill>
          <a:uFillTx/>
          <a:latin typeface="Raleway Bold"/>
          <a:ea typeface="Raleway Bold"/>
          <a:cs typeface="Raleway Bold"/>
          <a:sym typeface="Raleway Bold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rgbClr val="000000"/>
          </a:solidFill>
          <a:uFillTx/>
          <a:latin typeface="Raleway Bold"/>
          <a:ea typeface="Raleway Bold"/>
          <a:cs typeface="Raleway Bold"/>
          <a:sym typeface="Raleway Bold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1pPr>
      <a:lvl2pPr marL="8001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–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2pPr>
      <a:lvl3pPr marL="1219200" marR="0" indent="-3048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3pPr>
      <a:lvl4pPr marL="17145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–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4pPr>
      <a:lvl5pPr marL="21717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5pPr>
      <a:lvl6pPr marL="25603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6pPr>
      <a:lvl7pPr marL="30175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7pPr>
      <a:lvl8pPr marL="34747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8pPr>
      <a:lvl9pPr marL="39319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"/>
          <a:ea typeface="Helvetica"/>
          <a:cs typeface="Helvetica"/>
          <a:sym typeface="Helvetica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graphicFrame>
        <p:nvGraphicFramePr>
          <p:cNvPr id="355" name="Table 355"/>
          <p:cNvGraphicFramePr/>
          <p:nvPr>
            <p:extLst>
              <p:ext uri="{D42A27DB-BD31-4B8C-83A1-F6EECF244321}">
                <p14:modId xmlns:p14="http://schemas.microsoft.com/office/powerpoint/2010/main" val="3431595088"/>
              </p:ext>
            </p:extLst>
          </p:nvPr>
        </p:nvGraphicFramePr>
        <p:xfrm>
          <a:off x="121685" y="121412"/>
          <a:ext cx="8900627" cy="4899765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068784"/>
                <a:gridCol w="4621042"/>
                <a:gridCol w="1210801"/>
              </a:tblGrid>
              <a:tr h="530748">
                <a:tc>
                  <a:txBody>
                    <a:bodyPr/>
                    <a:lstStyle/>
                    <a:p>
                      <a:pPr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b="1" i="1">
                          <a:solidFill>
                            <a:srgbClr val="FFFFFF"/>
                          </a:solidFill>
                          <a:sym typeface="Calibri"/>
                        </a:rPr>
                        <a:t>[PHOTO]</a:t>
                      </a:r>
                    </a:p>
                  </a:txBody>
                  <a:tcPr marL="63500" marR="63500" marT="63500" marB="63500" anchor="ctr" horzOverflow="overflow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1" i="1" dirty="0" smtClean="0">
                          <a:solidFill>
                            <a:srgbClr val="FFFFFF"/>
                          </a:solidFill>
                          <a:sym typeface="Calibri"/>
                        </a:rPr>
                        <a:t>NOM</a:t>
                      </a:r>
                      <a:r>
                        <a:rPr sz="2400" b="1" i="1" dirty="0" smtClean="0">
                          <a:solidFill>
                            <a:srgbClr val="FFFFFF"/>
                          </a:solidFill>
                          <a:sym typeface="Calibri"/>
                        </a:rPr>
                        <a:t>, </a:t>
                      </a:r>
                      <a:r>
                        <a:rPr lang="fr-FR" sz="2400" b="1" i="1" dirty="0" smtClean="0">
                          <a:solidFill>
                            <a:srgbClr val="FFFFFF"/>
                          </a:solidFill>
                          <a:sym typeface="Calibri"/>
                        </a:rPr>
                        <a:t>Profession</a:t>
                      </a:r>
                      <a:endParaRPr sz="2400" b="1" i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63500" marR="63500" marT="63500" marB="63500" anchor="ctr" horzOverflow="overflow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 i="1">
                          <a:solidFill>
                            <a:srgbClr val="FFFFFF"/>
                          </a:solidFill>
                          <a:sym typeface="Calibri"/>
                        </a:rPr>
                        <a:t>QUI ?</a:t>
                      </a:r>
                    </a:p>
                  </a:txBody>
                  <a:tcPr marL="63500" marR="63500" marT="63500" marB="63500" anchor="ctr" horzOverflow="overflow">
                    <a:solidFill>
                      <a:schemeClr val="accent3"/>
                    </a:solidFill>
                  </a:tcPr>
                </a:tc>
              </a:tr>
              <a:tr h="1387800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rPr dirty="0"/>
                        <a:t>BACKGROUND</a:t>
                      </a:r>
                    </a:p>
                    <a:p>
                      <a:pPr algn="ctr">
                        <a:defRPr sz="1400">
                          <a:sym typeface="Calibri"/>
                        </a:defRPr>
                      </a:pPr>
                      <a:r>
                        <a:rPr dirty="0"/>
                        <a:t>Travail ? Parcours professionnel ? Famille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9FF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ym typeface="Calibri"/>
                        </a:defRPr>
                      </a:pPr>
                      <a:endParaRPr dirty="0"/>
                    </a:p>
                  </a:txBody>
                  <a:tcPr marL="63500" marR="63500" marT="63500" marB="63500" anchor="ctr" horzOverflow="overflow">
                    <a:solidFill>
                      <a:srgbClr val="F9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87800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DÉMOGRAPHIE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Homme ou Femme ? Âge ?</a:t>
                      </a:r>
                      <a:br/>
                      <a:r>
                        <a:t>Revenus ? Lieu d’habitation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EFF3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ym typeface="Calibri"/>
                        </a:defRPr>
                      </a:pPr>
                      <a:endParaRPr/>
                    </a:p>
                  </a:txBody>
                  <a:tcPr marL="63500" marR="63500" marT="63500" marB="63500" anchor="ctr" horzOverflow="overflow">
                    <a:solidFill>
                      <a:srgbClr val="EFF3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93417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COMMUNICATION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Mode d’approche préféré : email, téléphone, réseaux sociaux, SMS…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9FF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ym typeface="Calibri"/>
                        </a:defRPr>
                      </a:pPr>
                      <a:endParaRPr dirty="0"/>
                    </a:p>
                  </a:txBody>
                  <a:tcPr marL="63500" marR="63500" marT="63500" marB="63500" anchor="ctr" horzOverflow="overflow">
                    <a:solidFill>
                      <a:srgbClr val="F9FF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graphicFrame>
        <p:nvGraphicFramePr>
          <p:cNvPr id="382" name="Table 382"/>
          <p:cNvGraphicFramePr/>
          <p:nvPr/>
        </p:nvGraphicFramePr>
        <p:xfrm>
          <a:off x="121685" y="121412"/>
          <a:ext cx="8900627" cy="4909118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068784"/>
                <a:gridCol w="4621042"/>
                <a:gridCol w="1210801"/>
              </a:tblGrid>
              <a:tr h="520700">
                <a:tc>
                  <a:txBody>
                    <a:bodyPr/>
                    <a:lstStyle/>
                    <a:p>
                      <a:pPr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b="1" i="1">
                          <a:solidFill>
                            <a:srgbClr val="FFFFFF"/>
                          </a:solidFill>
                          <a:sym typeface="Calibri"/>
                        </a:rPr>
                        <a:t>[PHOTO]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B8362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1" i="1" dirty="0" smtClean="0">
                          <a:solidFill>
                            <a:srgbClr val="FFFFFF"/>
                          </a:solidFill>
                          <a:sym typeface="Calibri"/>
                        </a:rPr>
                        <a:t>NOM, Profession</a:t>
                      </a:r>
                      <a:endParaRPr lang="fr-FR" sz="2400" b="1" i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63500" marR="63500" marT="63500" marB="63500" anchor="ctr" horzOverflow="overflow">
                    <a:solidFill>
                      <a:srgbClr val="B8362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 i="1">
                          <a:solidFill>
                            <a:srgbClr val="FFFFFF"/>
                          </a:solidFill>
                          <a:sym typeface="Calibri"/>
                        </a:rPr>
                        <a:t>QUOI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B83627"/>
                    </a:solidFill>
                  </a:tcPr>
                </a:tc>
              </a:tr>
              <a:tr h="1387800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OBJECTIFS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Primaire et secondaire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EFCF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000000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63500" marR="63500" marT="63500" marB="63500" anchor="ctr" horzOverflow="overflow">
                    <a:solidFill>
                      <a:srgbClr val="FE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87800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CHALLENGES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Primaire et secondaire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AF6F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000000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63500" marR="63500" marT="63500" marB="63500" anchor="ctr" horzOverflow="overflow">
                    <a:solidFill>
                      <a:srgbClr val="FA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12818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SOLUTIONS APPORTÉES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Pour l’aider à atteindre ses objectifs ?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Pour l’aider à surmonter ses challenges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EFCF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000000"/>
                          </a:solidFill>
                          <a:sym typeface="Calibri"/>
                        </a:defRPr>
                      </a:pPr>
                      <a:endParaRPr dirty="0"/>
                    </a:p>
                  </a:txBody>
                  <a:tcPr marL="63500" marR="63500" marT="63500" marB="63500" anchor="ctr" horzOverflow="overflow">
                    <a:solidFill>
                      <a:srgbClr val="FE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graphicFrame>
        <p:nvGraphicFramePr>
          <p:cNvPr id="385" name="Table 385"/>
          <p:cNvGraphicFramePr/>
          <p:nvPr/>
        </p:nvGraphicFramePr>
        <p:xfrm>
          <a:off x="121685" y="121412"/>
          <a:ext cx="8900627" cy="4906469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068784"/>
                <a:gridCol w="4621042"/>
                <a:gridCol w="1210801"/>
              </a:tblGrid>
              <a:tr h="520700">
                <a:tc>
                  <a:txBody>
                    <a:bodyPr/>
                    <a:lstStyle/>
                    <a:p>
                      <a:pPr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b="1" i="1">
                          <a:solidFill>
                            <a:srgbClr val="FFFFFF"/>
                          </a:solidFill>
                          <a:sym typeface="Calibri"/>
                        </a:rPr>
                        <a:t>[PHOTO]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B8362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1" i="1" dirty="0" smtClean="0">
                          <a:solidFill>
                            <a:srgbClr val="FFFFFF"/>
                          </a:solidFill>
                          <a:sym typeface="Calibri"/>
                        </a:rPr>
                        <a:t>NOM, Profession</a:t>
                      </a:r>
                      <a:endParaRPr lang="fr-FR" sz="2400" b="1" i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63500" marR="63500" marT="63500" marB="63500" anchor="ctr" horzOverflow="overflow">
                    <a:solidFill>
                      <a:srgbClr val="B8362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500" b="1" i="1">
                          <a:solidFill>
                            <a:srgbClr val="FFFFFF"/>
                          </a:solidFill>
                          <a:sym typeface="Calibri"/>
                        </a:rPr>
                        <a:t>POURQUOI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B83627"/>
                    </a:solidFill>
                  </a:tcPr>
                </a:tc>
              </a:tr>
              <a:tr h="1936066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CITATIONS RÉELLES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Concernant ses objectifs</a:t>
                      </a:r>
                      <a:br/>
                      <a:r>
                        <a:t>et ses challenges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EFCF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000000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63500" marR="63500" marT="63500" marB="63500" anchor="ctr" horzOverflow="overflow">
                    <a:solidFill>
                      <a:srgbClr val="FE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49703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FREINS &amp; OBJECTIONS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Pourquoi n’achèterait-il pas votre produit / service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AF6F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000000"/>
                          </a:solidFill>
                          <a:sym typeface="Calibri"/>
                        </a:defRPr>
                      </a:pPr>
                      <a:endParaRPr dirty="0"/>
                    </a:p>
                  </a:txBody>
                  <a:tcPr marL="63500" marR="63500" marT="63500" marB="63500" anchor="ctr" horzOverflow="overflow">
                    <a:solidFill>
                      <a:srgbClr val="FA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graphicFrame>
        <p:nvGraphicFramePr>
          <p:cNvPr id="388" name="Table 388"/>
          <p:cNvGraphicFramePr/>
          <p:nvPr/>
        </p:nvGraphicFramePr>
        <p:xfrm>
          <a:off x="121685" y="121412"/>
          <a:ext cx="8900627" cy="4901616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068784"/>
                <a:gridCol w="4621042"/>
                <a:gridCol w="1210801"/>
              </a:tblGrid>
              <a:tr h="520700">
                <a:tc>
                  <a:txBody>
                    <a:bodyPr/>
                    <a:lstStyle/>
                    <a:p>
                      <a:pPr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b="1" i="1">
                          <a:solidFill>
                            <a:srgbClr val="FFFFFF"/>
                          </a:solidFill>
                          <a:sym typeface="Calibri"/>
                        </a:rPr>
                        <a:t>[PHOTO]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B8362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1" i="1" dirty="0" smtClean="0">
                          <a:solidFill>
                            <a:srgbClr val="FFFFFF"/>
                          </a:solidFill>
                          <a:sym typeface="Calibri"/>
                        </a:rPr>
                        <a:t>NOM, Profession</a:t>
                      </a:r>
                      <a:endParaRPr lang="fr-FR" sz="2400" b="1" i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63500" marR="63500" marT="63500" marB="63500" anchor="ctr" horzOverflow="overflow">
                    <a:solidFill>
                      <a:srgbClr val="B8362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i="1">
                          <a:solidFill>
                            <a:srgbClr val="FFFFFF"/>
                          </a:solidFill>
                          <a:sym typeface="Calibri"/>
                        </a:rPr>
                        <a:t>COMMENT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B83627"/>
                    </a:solidFill>
                  </a:tcPr>
                </a:tc>
              </a:tr>
              <a:tr h="1387800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MESSAGE MARKETING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Comment présenter l’offre ?</a:t>
                      </a:r>
                      <a:br/>
                      <a:r>
                        <a:t>Que mettre en avant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DFCF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000000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63500" marR="63500" marT="63500" marB="63500" anchor="ctr" horzOverflow="overflow">
                    <a:solidFill>
                      <a:srgbClr val="FD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87800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PITCH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L’argumentaire en 140 caractères qui séduira ce persona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AF6F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000000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63500" marR="63500" marT="63500" marB="63500" anchor="ctr" horzOverflow="overflow">
                    <a:solidFill>
                      <a:srgbClr val="FA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05316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PARCOURS UTILISATEUR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Depuis son entrée sur le site, jusqu’à l’achat, pour identifier les points de contact.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DFCF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000000"/>
                          </a:solidFill>
                          <a:sym typeface="Calibri"/>
                        </a:defRPr>
                      </a:pPr>
                      <a:endParaRPr dirty="0"/>
                    </a:p>
                  </a:txBody>
                  <a:tcPr marL="63500" marR="63500" marT="63500" marB="63500" anchor="ctr" horzOverflow="overflow">
                    <a:solidFill>
                      <a:srgbClr val="FD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graphicFrame>
        <p:nvGraphicFramePr>
          <p:cNvPr id="358" name="Table 358"/>
          <p:cNvGraphicFramePr/>
          <p:nvPr>
            <p:extLst>
              <p:ext uri="{D42A27DB-BD31-4B8C-83A1-F6EECF244321}">
                <p14:modId xmlns:p14="http://schemas.microsoft.com/office/powerpoint/2010/main" val="829815813"/>
              </p:ext>
            </p:extLst>
          </p:nvPr>
        </p:nvGraphicFramePr>
        <p:xfrm>
          <a:off x="121685" y="121412"/>
          <a:ext cx="8900627" cy="4909118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068784"/>
                <a:gridCol w="4621042"/>
                <a:gridCol w="1210801"/>
              </a:tblGrid>
              <a:tr h="520700">
                <a:tc>
                  <a:txBody>
                    <a:bodyPr/>
                    <a:lstStyle/>
                    <a:p>
                      <a:pPr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b="1" i="1">
                          <a:solidFill>
                            <a:srgbClr val="FFFFFF"/>
                          </a:solidFill>
                          <a:sym typeface="Calibri"/>
                        </a:rPr>
                        <a:t>[PHOTO]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2989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1" i="1" dirty="0" smtClean="0">
                          <a:solidFill>
                            <a:srgbClr val="FFFFFF"/>
                          </a:solidFill>
                          <a:sym typeface="Calibri"/>
                        </a:rPr>
                        <a:t>NOM</a:t>
                      </a:r>
                      <a:r>
                        <a:rPr sz="2400" b="1" i="1" dirty="0" smtClean="0">
                          <a:solidFill>
                            <a:srgbClr val="FFFFFF"/>
                          </a:solidFill>
                          <a:sym typeface="Calibri"/>
                        </a:rPr>
                        <a:t>, </a:t>
                      </a:r>
                      <a:r>
                        <a:rPr lang="fr-FR" sz="2400" b="1" i="1" dirty="0" smtClean="0">
                          <a:solidFill>
                            <a:srgbClr val="FFFFFF"/>
                          </a:solidFill>
                          <a:sym typeface="Calibri"/>
                        </a:rPr>
                        <a:t>Profession</a:t>
                      </a:r>
                      <a:endParaRPr sz="2400" b="1" i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63500" marR="63500" marT="63500" marB="63500" anchor="ctr" horzOverflow="overflow">
                    <a:solidFill>
                      <a:srgbClr val="2989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 i="1">
                          <a:solidFill>
                            <a:srgbClr val="FFFFFF"/>
                          </a:solidFill>
                          <a:sym typeface="Calibri"/>
                        </a:rPr>
                        <a:t>QUOI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2989E5"/>
                    </a:solidFill>
                  </a:tcPr>
                </a:tc>
              </a:tr>
              <a:tr h="1387800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OBJECTIFS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Primaire et secondaire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8FE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000000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63500" marR="63500" marT="63500" marB="63500" anchor="ctr" horzOverflow="overflow">
                    <a:solidFill>
                      <a:srgbClr val="F8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87800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CHALLENGES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Primaire et secondaire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EFF3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000000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63500" marR="63500" marT="63500" marB="63500" anchor="ctr" horzOverflow="overflow">
                    <a:solidFill>
                      <a:srgbClr val="EFF3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12818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SOLUTIONS APPORTÉES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Pour l’aider à atteindre ses objectifs ?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Pour l’aider à surmonter ses challenges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8FE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000000"/>
                          </a:solidFill>
                          <a:sym typeface="Calibri"/>
                        </a:defRPr>
                      </a:pPr>
                      <a:endParaRPr dirty="0"/>
                    </a:p>
                  </a:txBody>
                  <a:tcPr marL="63500" marR="63500" marT="63500" marB="63500" anchor="ctr" horzOverflow="overflow">
                    <a:solidFill>
                      <a:srgbClr val="F8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graphicFrame>
        <p:nvGraphicFramePr>
          <p:cNvPr id="361" name="Table 361"/>
          <p:cNvGraphicFramePr/>
          <p:nvPr/>
        </p:nvGraphicFramePr>
        <p:xfrm>
          <a:off x="121685" y="121412"/>
          <a:ext cx="8900627" cy="4906469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068784"/>
                <a:gridCol w="4621042"/>
                <a:gridCol w="1210801"/>
              </a:tblGrid>
              <a:tr h="520700">
                <a:tc>
                  <a:txBody>
                    <a:bodyPr/>
                    <a:lstStyle/>
                    <a:p>
                      <a:pPr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b="1" i="1">
                          <a:solidFill>
                            <a:srgbClr val="FFFFFF"/>
                          </a:solidFill>
                          <a:sym typeface="Calibri"/>
                        </a:rPr>
                        <a:t>[PHOTO]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2989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1" i="1" dirty="0" smtClean="0">
                          <a:solidFill>
                            <a:srgbClr val="FFFFFF"/>
                          </a:solidFill>
                          <a:sym typeface="Calibri"/>
                        </a:rPr>
                        <a:t>NOM, Profession</a:t>
                      </a:r>
                      <a:endParaRPr lang="fr-FR" sz="2400" b="1" i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63500" marR="63500" marT="63500" marB="63500" anchor="ctr" horzOverflow="overflow">
                    <a:solidFill>
                      <a:srgbClr val="2989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500" b="1" i="1">
                          <a:solidFill>
                            <a:srgbClr val="FFFFFF"/>
                          </a:solidFill>
                          <a:sym typeface="Calibri"/>
                        </a:rPr>
                        <a:t>POURQUOI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2989E5"/>
                    </a:solidFill>
                  </a:tcPr>
                </a:tc>
              </a:tr>
              <a:tr h="1936066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CITATIONS RÉELLES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Concernant ses objectifs</a:t>
                      </a:r>
                      <a:br/>
                      <a:r>
                        <a:t>et ses challenges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8FE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000000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63500" marR="63500" marT="63500" marB="63500" anchor="ctr" horzOverflow="overflow">
                    <a:solidFill>
                      <a:srgbClr val="F8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49703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FREINS &amp; OBJECTIONS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Pourquoi n’achèterait-il pas votre produit / service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EFF3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000000"/>
                          </a:solidFill>
                          <a:sym typeface="Calibri"/>
                        </a:defRPr>
                      </a:pPr>
                      <a:endParaRPr dirty="0"/>
                    </a:p>
                  </a:txBody>
                  <a:tcPr marL="63500" marR="63500" marT="63500" marB="63500" anchor="ctr" horzOverflow="overflow">
                    <a:solidFill>
                      <a:srgbClr val="EFF3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graphicFrame>
        <p:nvGraphicFramePr>
          <p:cNvPr id="364" name="Table 364"/>
          <p:cNvGraphicFramePr/>
          <p:nvPr/>
        </p:nvGraphicFramePr>
        <p:xfrm>
          <a:off x="121685" y="121412"/>
          <a:ext cx="8900627" cy="4901616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068784"/>
                <a:gridCol w="4621042"/>
                <a:gridCol w="1210801"/>
              </a:tblGrid>
              <a:tr h="520700">
                <a:tc>
                  <a:txBody>
                    <a:bodyPr/>
                    <a:lstStyle/>
                    <a:p>
                      <a:pPr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b="1" i="1">
                          <a:solidFill>
                            <a:srgbClr val="FFFFFF"/>
                          </a:solidFill>
                          <a:sym typeface="Calibri"/>
                        </a:rPr>
                        <a:t>[PHOTO]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2789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1" i="1" dirty="0" smtClean="0">
                          <a:solidFill>
                            <a:srgbClr val="FFFFFF"/>
                          </a:solidFill>
                          <a:sym typeface="Calibri"/>
                        </a:rPr>
                        <a:t>NOM, Profession</a:t>
                      </a:r>
                      <a:endParaRPr lang="fr-FR" sz="2400" b="1" i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63500" marR="63500" marT="63500" marB="63500" anchor="ctr" horzOverflow="overflow">
                    <a:solidFill>
                      <a:srgbClr val="2789E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i="1">
                          <a:solidFill>
                            <a:srgbClr val="FFFFFF"/>
                          </a:solidFill>
                          <a:sym typeface="Calibri"/>
                        </a:rPr>
                        <a:t>COMMENT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2789E5"/>
                    </a:solidFill>
                  </a:tcPr>
                </a:tc>
              </a:tr>
              <a:tr h="1387800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MESSAGE MARKETING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Comment présenter l’offre ?</a:t>
                      </a:r>
                      <a:br/>
                      <a:r>
                        <a:t>Que mettre en avant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8FE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000000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63500" marR="63500" marT="63500" marB="63500" anchor="ctr" horzOverflow="overflow">
                    <a:solidFill>
                      <a:srgbClr val="F8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87800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PITCH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L’argumentaire en 140 caractères qui séduira ce persona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EFF3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000000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63500" marR="63500" marT="63500" marB="63500" anchor="ctr" horzOverflow="overflow">
                    <a:solidFill>
                      <a:srgbClr val="EFF3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05316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PARCOURS UTILISATEUR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Depuis son entrée sur le site, jusqu’à l’achat, pour identifier les points de contact.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8FE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000000"/>
                          </a:solidFill>
                          <a:sym typeface="Calibri"/>
                        </a:defRPr>
                      </a:pPr>
                      <a:endParaRPr dirty="0"/>
                    </a:p>
                  </a:txBody>
                  <a:tcPr marL="63500" marR="63500" marT="63500" marB="63500" anchor="ctr" horzOverflow="overflow">
                    <a:solidFill>
                      <a:srgbClr val="F8FE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graphicFrame>
        <p:nvGraphicFramePr>
          <p:cNvPr id="367" name="Table 367"/>
          <p:cNvGraphicFramePr/>
          <p:nvPr/>
        </p:nvGraphicFramePr>
        <p:xfrm>
          <a:off x="121685" y="121412"/>
          <a:ext cx="8900627" cy="4889717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068784"/>
                <a:gridCol w="4621042"/>
                <a:gridCol w="1210801"/>
              </a:tblGrid>
              <a:tr h="520700">
                <a:tc>
                  <a:txBody>
                    <a:bodyPr/>
                    <a:lstStyle/>
                    <a:p>
                      <a:pPr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b="1" i="1">
                          <a:solidFill>
                            <a:srgbClr val="FFFFFF"/>
                          </a:solidFill>
                          <a:sym typeface="Calibri"/>
                        </a:rPr>
                        <a:t>[PHOTO]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5FB38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1" i="1" dirty="0" smtClean="0">
                          <a:solidFill>
                            <a:srgbClr val="FFFFFF"/>
                          </a:solidFill>
                          <a:sym typeface="Calibri"/>
                        </a:rPr>
                        <a:t>NOM, Profession</a:t>
                      </a:r>
                      <a:endParaRPr lang="fr-FR" sz="2400" b="1" i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63500" marR="63500" marT="63500" marB="63500" anchor="ctr" horzOverflow="overflow">
                    <a:solidFill>
                      <a:srgbClr val="5FB38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 i="1">
                          <a:solidFill>
                            <a:srgbClr val="FFFFFF"/>
                          </a:solidFill>
                          <a:sym typeface="Calibri"/>
                        </a:rPr>
                        <a:t>QUI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5FB38B"/>
                    </a:solidFill>
                  </a:tcPr>
                </a:tc>
              </a:tr>
              <a:tr h="1387800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BACKGROUND</a:t>
                      </a:r>
                    </a:p>
                    <a:p>
                      <a:pPr algn="ctr">
                        <a:defRPr sz="1400">
                          <a:sym typeface="Calibri"/>
                        </a:defRPr>
                      </a:pPr>
                      <a:r>
                        <a:t>Travail ? Parcours professionnel ? Famille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CFF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ym typeface="Calibri"/>
                        </a:defRPr>
                      </a:pPr>
                      <a:endParaRPr/>
                    </a:p>
                  </a:txBody>
                  <a:tcPr marL="63500" marR="63500" marT="63500" marB="63500" anchor="ctr" horzOverflow="overflow">
                    <a:solidFill>
                      <a:srgbClr val="FCF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87800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DÉMOGRAPHIE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Homme ou Femme ? Âge ?</a:t>
                      </a:r>
                      <a:br/>
                      <a:r>
                        <a:t>Revenus ? Lieu d’habitation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4F6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ym typeface="Calibri"/>
                        </a:defRPr>
                      </a:pPr>
                      <a:endParaRPr/>
                    </a:p>
                  </a:txBody>
                  <a:tcPr marL="63500" marR="63500" marT="63500" marB="63500" anchor="ctr" horzOverflow="overflow">
                    <a:solidFill>
                      <a:srgbClr val="F4F6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93417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COMMUNICATION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Mode d’approche préféré : email, téléphone, réseaux sociaux, SMS…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CFF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ym typeface="Calibri"/>
                        </a:defRPr>
                      </a:pPr>
                      <a:endParaRPr dirty="0"/>
                    </a:p>
                  </a:txBody>
                  <a:tcPr marL="63500" marR="63500" marT="63500" marB="63500" anchor="ctr" horzOverflow="overflow">
                    <a:solidFill>
                      <a:srgbClr val="FCF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graphicFrame>
        <p:nvGraphicFramePr>
          <p:cNvPr id="370" name="Table 370"/>
          <p:cNvGraphicFramePr/>
          <p:nvPr/>
        </p:nvGraphicFramePr>
        <p:xfrm>
          <a:off x="121685" y="121412"/>
          <a:ext cx="8900627" cy="4909118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068784"/>
                <a:gridCol w="4621042"/>
                <a:gridCol w="1210801"/>
              </a:tblGrid>
              <a:tr h="520700">
                <a:tc>
                  <a:txBody>
                    <a:bodyPr/>
                    <a:lstStyle/>
                    <a:p>
                      <a:pPr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b="1" i="1">
                          <a:solidFill>
                            <a:srgbClr val="FFFFFF"/>
                          </a:solidFill>
                          <a:sym typeface="Calibri"/>
                        </a:rPr>
                        <a:t>[PHOTO]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5FB38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1" i="1" dirty="0" smtClean="0">
                          <a:solidFill>
                            <a:srgbClr val="FFFFFF"/>
                          </a:solidFill>
                          <a:sym typeface="Calibri"/>
                        </a:rPr>
                        <a:t>NOM, Profession</a:t>
                      </a:r>
                      <a:endParaRPr lang="fr-FR" sz="2400" b="1" i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63500" marR="63500" marT="63500" marB="63500" anchor="ctr" horzOverflow="overflow">
                    <a:solidFill>
                      <a:srgbClr val="5FB38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 i="1">
                          <a:solidFill>
                            <a:srgbClr val="FFFFFF"/>
                          </a:solidFill>
                          <a:sym typeface="Calibri"/>
                        </a:rPr>
                        <a:t>QUOI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5FB38B"/>
                    </a:solidFill>
                  </a:tcPr>
                </a:tc>
              </a:tr>
              <a:tr h="1387800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OBJECTIFS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Primaire et secondaire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CFF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000000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63500" marR="63500" marT="63500" marB="63500" anchor="ctr" horzOverflow="overflow">
                    <a:solidFill>
                      <a:srgbClr val="FCF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87800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CHALLENGES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Primaire et secondaire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4F6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000000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63500" marR="63500" marT="63500" marB="63500" anchor="ctr" horzOverflow="overflow">
                    <a:solidFill>
                      <a:srgbClr val="F4F6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12818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SOLUTIONS APPORTÉES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Pour l’aider à atteindre ses objectifs ?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Pour l’aider à surmonter ses challenges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CFF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000000"/>
                          </a:solidFill>
                          <a:sym typeface="Calibri"/>
                        </a:defRPr>
                      </a:pPr>
                      <a:endParaRPr dirty="0"/>
                    </a:p>
                  </a:txBody>
                  <a:tcPr marL="63500" marR="63500" marT="63500" marB="63500" anchor="ctr" horzOverflow="overflow">
                    <a:solidFill>
                      <a:srgbClr val="FCF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graphicFrame>
        <p:nvGraphicFramePr>
          <p:cNvPr id="373" name="Table 373"/>
          <p:cNvGraphicFramePr/>
          <p:nvPr/>
        </p:nvGraphicFramePr>
        <p:xfrm>
          <a:off x="121685" y="121412"/>
          <a:ext cx="8900627" cy="4906469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068784"/>
                <a:gridCol w="4621042"/>
                <a:gridCol w="1210801"/>
              </a:tblGrid>
              <a:tr h="520700">
                <a:tc>
                  <a:txBody>
                    <a:bodyPr/>
                    <a:lstStyle/>
                    <a:p>
                      <a:pPr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b="1" i="1">
                          <a:solidFill>
                            <a:srgbClr val="FFFFFF"/>
                          </a:solidFill>
                          <a:sym typeface="Calibri"/>
                        </a:rPr>
                        <a:t>[PHOTO]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5FB38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1" i="1" dirty="0" smtClean="0">
                          <a:solidFill>
                            <a:srgbClr val="FFFFFF"/>
                          </a:solidFill>
                          <a:sym typeface="Calibri"/>
                        </a:rPr>
                        <a:t>NOM, Profession</a:t>
                      </a:r>
                      <a:endParaRPr lang="fr-FR" sz="2400" b="1" i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63500" marR="63500" marT="63500" marB="63500" anchor="ctr" horzOverflow="overflow">
                    <a:solidFill>
                      <a:srgbClr val="5FB38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500" b="1" i="1">
                          <a:solidFill>
                            <a:srgbClr val="FFFFFF"/>
                          </a:solidFill>
                          <a:sym typeface="Calibri"/>
                        </a:rPr>
                        <a:t>POURQUOI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5FB38B"/>
                    </a:solidFill>
                  </a:tcPr>
                </a:tc>
              </a:tr>
              <a:tr h="1936066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CITATIONS RÉELLES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Concernant ses objectifs</a:t>
                      </a:r>
                      <a:br/>
                      <a:r>
                        <a:t>et ses challenges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CFF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000000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63500" marR="63500" marT="63500" marB="63500" anchor="ctr" horzOverflow="overflow">
                    <a:solidFill>
                      <a:srgbClr val="FCF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49703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FREINS &amp; OBJECTIONS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Pourquoi n’achèterait-il pas votre produit / service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4F6E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000000"/>
                          </a:solidFill>
                          <a:sym typeface="Calibri"/>
                        </a:defRPr>
                      </a:pPr>
                      <a:endParaRPr dirty="0"/>
                    </a:p>
                  </a:txBody>
                  <a:tcPr marL="63500" marR="63500" marT="63500" marB="63500" anchor="ctr" horzOverflow="overflow">
                    <a:solidFill>
                      <a:srgbClr val="F4F6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graphicFrame>
        <p:nvGraphicFramePr>
          <p:cNvPr id="376" name="Table 376"/>
          <p:cNvGraphicFramePr/>
          <p:nvPr/>
        </p:nvGraphicFramePr>
        <p:xfrm>
          <a:off x="121685" y="121412"/>
          <a:ext cx="8900627" cy="4901616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068784"/>
                <a:gridCol w="4621042"/>
                <a:gridCol w="1210801"/>
              </a:tblGrid>
              <a:tr h="520700">
                <a:tc>
                  <a:txBody>
                    <a:bodyPr/>
                    <a:lstStyle/>
                    <a:p>
                      <a:pPr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b="1" i="1">
                          <a:solidFill>
                            <a:srgbClr val="FFFFFF"/>
                          </a:solidFill>
                          <a:sym typeface="Calibri"/>
                        </a:rPr>
                        <a:t>[PHOTO]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5FB38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1" i="1" dirty="0" smtClean="0">
                          <a:solidFill>
                            <a:srgbClr val="FFFFFF"/>
                          </a:solidFill>
                          <a:sym typeface="Calibri"/>
                        </a:rPr>
                        <a:t>NOM, Profession</a:t>
                      </a:r>
                      <a:endParaRPr lang="fr-FR" sz="2400" b="1" i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63500" marR="63500" marT="63500" marB="63500" anchor="ctr" horzOverflow="overflow">
                    <a:solidFill>
                      <a:srgbClr val="5FB38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 i="1">
                          <a:solidFill>
                            <a:srgbClr val="FFFFFF"/>
                          </a:solidFill>
                          <a:sym typeface="Calibri"/>
                        </a:rPr>
                        <a:t>COMMENT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5FB38B"/>
                    </a:solidFill>
                  </a:tcPr>
                </a:tc>
              </a:tr>
              <a:tr h="1387800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MESSAGE MARKETING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Comment présenter l’offre ?</a:t>
                      </a:r>
                      <a:br/>
                      <a:r>
                        <a:t>Que mettre en avant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CFF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000000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63500" marR="63500" marT="63500" marB="63500" anchor="ctr" horzOverflow="overflow">
                    <a:solidFill>
                      <a:srgbClr val="FCF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87800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PITCH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L’argumentaire en 140 caractères qui séduira ce persona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4F6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000000"/>
                          </a:solidFill>
                          <a:sym typeface="Calibri"/>
                        </a:defRPr>
                      </a:pPr>
                      <a:endParaRPr/>
                    </a:p>
                  </a:txBody>
                  <a:tcPr marL="63500" marR="63500" marT="63500" marB="63500" anchor="ctr" horzOverflow="overflow">
                    <a:solidFill>
                      <a:srgbClr val="F4F6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05316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PARCOURS UTILISATEUR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Depuis son entrée sur le site, jusqu’à l’achat, pour identifier les points de contact.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CFF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olidFill>
                            <a:srgbClr val="000000"/>
                          </a:solidFill>
                          <a:sym typeface="Calibri"/>
                        </a:defRPr>
                      </a:pPr>
                      <a:endParaRPr dirty="0"/>
                    </a:p>
                  </a:txBody>
                  <a:tcPr marL="63500" marR="63500" marT="63500" marB="63500" anchor="ctr" horzOverflow="overflow">
                    <a:solidFill>
                      <a:srgbClr val="FCF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graphicFrame>
        <p:nvGraphicFramePr>
          <p:cNvPr id="379" name="Table 379"/>
          <p:cNvGraphicFramePr/>
          <p:nvPr/>
        </p:nvGraphicFramePr>
        <p:xfrm>
          <a:off x="121685" y="121412"/>
          <a:ext cx="8900627" cy="4889717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068784"/>
                <a:gridCol w="4621042"/>
                <a:gridCol w="1210801"/>
              </a:tblGrid>
              <a:tr h="520700">
                <a:tc>
                  <a:txBody>
                    <a:bodyPr/>
                    <a:lstStyle/>
                    <a:p>
                      <a:pPr algn="ctr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b="1" i="1">
                          <a:solidFill>
                            <a:srgbClr val="FFFFFF"/>
                          </a:solidFill>
                          <a:sym typeface="Calibri"/>
                        </a:rPr>
                        <a:t>[PHOTO]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B8362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2400" b="1" i="1" dirty="0" smtClean="0">
                          <a:solidFill>
                            <a:srgbClr val="FFFFFF"/>
                          </a:solidFill>
                          <a:sym typeface="Calibri"/>
                        </a:rPr>
                        <a:t>NOM, Profession</a:t>
                      </a:r>
                      <a:endParaRPr lang="fr-FR" sz="2400" b="1" i="1" dirty="0">
                        <a:solidFill>
                          <a:srgbClr val="FFFFFF"/>
                        </a:solidFill>
                        <a:sym typeface="Calibri"/>
                      </a:endParaRPr>
                    </a:p>
                  </a:txBody>
                  <a:tcPr marL="63500" marR="63500" marT="63500" marB="63500" anchor="ctr" horzOverflow="overflow">
                    <a:solidFill>
                      <a:srgbClr val="B8362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400" b="1" i="1">
                          <a:solidFill>
                            <a:srgbClr val="FFFFFF"/>
                          </a:solidFill>
                          <a:sym typeface="Calibri"/>
                        </a:rPr>
                        <a:t>QUI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B83627"/>
                    </a:solidFill>
                  </a:tcPr>
                </a:tc>
              </a:tr>
              <a:tr h="1387800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BACKGROUND</a:t>
                      </a:r>
                    </a:p>
                    <a:p>
                      <a:pPr algn="ctr">
                        <a:defRPr sz="1400">
                          <a:sym typeface="Calibri"/>
                        </a:defRPr>
                      </a:pPr>
                      <a:r>
                        <a:t>Travail ? Parcours professionnel ? Famille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FFCF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ym typeface="Calibri"/>
                        </a:defRPr>
                      </a:pPr>
                      <a:endParaRPr/>
                    </a:p>
                  </a:txBody>
                  <a:tcPr marL="63500" marR="63500" marT="63500" marB="63500" anchor="ctr" horzOverflow="overflow">
                    <a:solidFill>
                      <a:srgbClr val="FF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87800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DÉMOGRAPHIE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Homme ou Femme ? Âge ?</a:t>
                      </a:r>
                      <a:br/>
                      <a:r>
                        <a:t>Revenus ? Lieu d’habitation ?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9F6F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ym typeface="Calibri"/>
                        </a:defRPr>
                      </a:pPr>
                      <a:endParaRPr/>
                    </a:p>
                  </a:txBody>
                  <a:tcPr marL="63500" marR="63500" marT="63500" marB="63500" anchor="ctr" horzOverflow="overflow">
                    <a:solidFill>
                      <a:srgbClr val="F9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93417">
                <a:tc>
                  <a:txBody>
                    <a:bodyPr/>
                    <a:lstStyle/>
                    <a:p>
                      <a:pPr algn="ctr">
                        <a:defRPr sz="1800" b="1" i="1">
                          <a:sym typeface="Calibri"/>
                        </a:defRPr>
                      </a:pPr>
                      <a:r>
                        <a:t>COMMUNICATION</a:t>
                      </a:r>
                    </a:p>
                    <a:p>
                      <a:pPr algn="ctr">
                        <a:defRPr sz="1400" i="1">
                          <a:sym typeface="Calibri"/>
                        </a:defRPr>
                      </a:pPr>
                      <a:r>
                        <a:t>Mode d’approche préféré : email, téléphone, réseaux sociaux, SMS…</a:t>
                      </a:r>
                    </a:p>
                  </a:txBody>
                  <a:tcPr marL="63500" marR="63500" marT="63500" marB="63500" anchor="ctr" horzOverflow="overflow">
                    <a:solidFill>
                      <a:srgbClr val="FEFCF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sym typeface="Calibri"/>
                        </a:defRPr>
                      </a:pPr>
                      <a:endParaRPr dirty="0"/>
                    </a:p>
                  </a:txBody>
                  <a:tcPr marL="63500" marR="63500" marT="63500" marB="63500" anchor="ctr" horzOverflow="overflow">
                    <a:solidFill>
                      <a:srgbClr val="FEFC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565C0"/>
      </a:accent1>
      <a:accent2>
        <a:srgbClr val="1976D2"/>
      </a:accent2>
      <a:accent3>
        <a:srgbClr val="1E88E5"/>
      </a:accent3>
      <a:accent4>
        <a:srgbClr val="2196F3"/>
      </a:accent4>
      <a:accent5>
        <a:srgbClr val="42A5F5"/>
      </a:accent5>
      <a:accent6>
        <a:srgbClr val="64B5F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Calibri"/>
        <a:ea typeface="Calibri"/>
        <a:cs typeface="Calibri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565C0"/>
      </a:accent1>
      <a:accent2>
        <a:srgbClr val="1976D2"/>
      </a:accent2>
      <a:accent3>
        <a:srgbClr val="1E88E5"/>
      </a:accent3>
      <a:accent4>
        <a:srgbClr val="2196F3"/>
      </a:accent4>
      <a:accent5>
        <a:srgbClr val="42A5F5"/>
      </a:accent5>
      <a:accent6>
        <a:srgbClr val="64B5F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Calibri"/>
        <a:ea typeface="Calibri"/>
        <a:cs typeface="Calibri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429</Words>
  <Application>Microsoft Macintosh PowerPoint</Application>
  <PresentationFormat>Présentation à l'écran (16:9)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Default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>KDKOL.biz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Créer des personas</dc:title>
  <dc:subject/>
  <dc:creator>Jeoffrey Gonzales</dc:creator>
  <cp:keywords>Créer des personas</cp:keywords>
  <dc:description/>
  <cp:lastModifiedBy>Jeoffrey Gonzales</cp:lastModifiedBy>
  <cp:revision>2</cp:revision>
  <dcterms:modified xsi:type="dcterms:W3CDTF">2016-03-28T12:29:39Z</dcterms:modified>
  <cp:category/>
</cp:coreProperties>
</file>